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2" r:id="rId1"/>
  </p:sldMasterIdLst>
  <p:sldIdLst>
    <p:sldId id="256" r:id="rId2"/>
    <p:sldId id="259" r:id="rId3"/>
    <p:sldId id="260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C3D42D-8090-454D-8216-9255CD3E1411}" v="13" dt="2022-07-10T07:06: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1"/>
    <p:restoredTop sz="93987"/>
  </p:normalViewPr>
  <p:slideViewPr>
    <p:cSldViewPr snapToGrid="0" snapToObjects="1">
      <p:cViewPr varScale="1">
        <p:scale>
          <a:sx n="70" d="100"/>
          <a:sy n="70" d="100"/>
        </p:scale>
        <p:origin x="8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7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5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0033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63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8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30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7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63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4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7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44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6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16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57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7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4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6D791-7706-6F4B-B9F0-98D6E6821B92}" type="datetimeFigureOut">
              <a:rPr lang="en-US" smtClean="0"/>
              <a:t>6/25/22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D629B-0AA2-824D-9A8E-79A7188C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1BAD5-B301-7FFB-D359-0473ECDFA7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Life of a Diné Foster child: Stuck in the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80EC6E-8C6E-D5CE-5925-0D5D16DA3B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2789" y="3676178"/>
            <a:ext cx="9144000" cy="1180027"/>
          </a:xfrm>
        </p:spPr>
        <p:txBody>
          <a:bodyPr>
            <a:normAutofit/>
          </a:bodyPr>
          <a:lstStyle/>
          <a:p>
            <a:r>
              <a:rPr lang="en-US" sz="4800" dirty="0"/>
              <a:t>INTRODUCTION AND PURPOSE</a:t>
            </a:r>
          </a:p>
        </p:txBody>
      </p:sp>
    </p:spTree>
    <p:extLst>
      <p:ext uri="{BB962C8B-B14F-4D97-AF65-F5344CB8AC3E}">
        <p14:creationId xmlns:p14="http://schemas.microsoft.com/office/powerpoint/2010/main" val="294871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DC81B-2E9E-08EE-099E-26E583F38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761" y="1600200"/>
            <a:ext cx="7364627" cy="1126567"/>
          </a:xfrm>
        </p:spPr>
        <p:txBody>
          <a:bodyPr>
            <a:normAutofit/>
          </a:bodyPr>
          <a:lstStyle/>
          <a:p>
            <a:r>
              <a:rPr lang="en-US" dirty="0"/>
              <a:t>Tree Activity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9444E6-9968-98FD-161E-1FB811A20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5622"/>
            <a:ext cx="9144000" cy="2292178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Get in groups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Imagine a tree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Foster care is a tree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Find the root of the problem of why so many kids are in foster care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Share what you found  </a:t>
            </a:r>
          </a:p>
        </p:txBody>
      </p:sp>
    </p:spTree>
    <p:extLst>
      <p:ext uri="{BB962C8B-B14F-4D97-AF65-F5344CB8AC3E}">
        <p14:creationId xmlns:p14="http://schemas.microsoft.com/office/powerpoint/2010/main" val="340679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B3748-9FBD-48FC-B66A-821282DC8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9048" y="1395670"/>
            <a:ext cx="10478530" cy="927401"/>
          </a:xfrm>
        </p:spPr>
        <p:txBody>
          <a:bodyPr>
            <a:normAutofit/>
          </a:bodyPr>
          <a:lstStyle/>
          <a:p>
            <a:r>
              <a:rPr lang="en-US" dirty="0"/>
              <a:t>My story/Trauma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7DFBCF-444F-EB94-B12E-99CE9F03C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8843" y="2854411"/>
            <a:ext cx="4913871" cy="2051221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Background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Historical trauma within my family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Generational trauma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Running away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Aging out- Victor Begay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99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AB80D-AF5D-8BB5-5AE9-7DDE45210A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2679" y="1878227"/>
            <a:ext cx="6598509" cy="755864"/>
          </a:xfrm>
        </p:spPr>
        <p:txBody>
          <a:bodyPr>
            <a:normAutofit fontScale="90000"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79CBC0-9007-75C8-26B3-46DE9A30F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7567" y="3101545"/>
            <a:ext cx="9144000" cy="1902941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Tearing it all apart- education, cultural teachings, societal norms, access to food, rebuilding, healing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Breaking cycles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Decolonize indigenous systems and tribal leadership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Finding the root and cutting it by healing the wounds</a:t>
            </a:r>
          </a:p>
        </p:txBody>
      </p:sp>
    </p:spTree>
    <p:extLst>
      <p:ext uri="{BB962C8B-B14F-4D97-AF65-F5344CB8AC3E}">
        <p14:creationId xmlns:p14="http://schemas.microsoft.com/office/powerpoint/2010/main" val="980188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E4841-713E-B253-6C9D-7379E999E6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 Answers?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7E3F49-4684-38C8-4E51-C5DC211D85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/>
              <a:t>Contact Info </a:t>
            </a:r>
          </a:p>
        </p:txBody>
      </p:sp>
    </p:spTree>
    <p:extLst>
      <p:ext uri="{BB962C8B-B14F-4D97-AF65-F5344CB8AC3E}">
        <p14:creationId xmlns:p14="http://schemas.microsoft.com/office/powerpoint/2010/main" val="252975206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{B39C7747-EE19-F046-AD80-5EDB6BA86B1F}tf10001079</Template>
  <TotalTime>23690</TotalTime>
  <Words>108</Words>
  <Application>Microsoft Macintosh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Life of a Diné Foster child: Stuck in the system</vt:lpstr>
      <vt:lpstr>Tree Activity </vt:lpstr>
      <vt:lpstr>My story/Trauma </vt:lpstr>
      <vt:lpstr>Resources</vt:lpstr>
      <vt:lpstr>Questions? Answers?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of a Diné Foster child: Stuck in the system</dc:title>
  <dc:creator>Yellowhair, Ajahrain</dc:creator>
  <cp:lastModifiedBy>Yellowhair, Ajahrain</cp:lastModifiedBy>
  <cp:revision>2</cp:revision>
  <dcterms:created xsi:type="dcterms:W3CDTF">2022-06-23T20:10:56Z</dcterms:created>
  <dcterms:modified xsi:type="dcterms:W3CDTF">2022-07-10T07:14:10Z</dcterms:modified>
</cp:coreProperties>
</file>