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263" r:id="rId5"/>
    <p:sldId id="341" r:id="rId6"/>
    <p:sldId id="336" r:id="rId7"/>
    <p:sldId id="342" r:id="rId8"/>
    <p:sldId id="343" r:id="rId9"/>
    <p:sldId id="344" r:id="rId10"/>
    <p:sldId id="278" r:id="rId11"/>
    <p:sldId id="339" r:id="rId12"/>
    <p:sldId id="279" r:id="rId13"/>
    <p:sldId id="280" r:id="rId14"/>
    <p:sldId id="281" r:id="rId15"/>
    <p:sldId id="372" r:id="rId16"/>
    <p:sldId id="265" r:id="rId17"/>
    <p:sldId id="282" r:id="rId18"/>
    <p:sldId id="283" r:id="rId19"/>
    <p:sldId id="326" r:id="rId20"/>
    <p:sldId id="284" r:id="rId21"/>
    <p:sldId id="285" r:id="rId22"/>
    <p:sldId id="286" r:id="rId23"/>
    <p:sldId id="287" r:id="rId24"/>
    <p:sldId id="289" r:id="rId25"/>
    <p:sldId id="288" r:id="rId26"/>
    <p:sldId id="290" r:id="rId27"/>
    <p:sldId id="337" r:id="rId28"/>
    <p:sldId id="33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3E157-1118-435C-9A7E-E814BEE624B6}" v="3" dt="2022-07-11T16:24:36.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el, Krishna" userId="4b599a68-ec2d-40ea-8a79-383a7b8ff4c1" providerId="ADAL" clId="{0C63E157-1118-435C-9A7E-E814BEE624B6}"/>
    <pc:docChg chg="custSel addSld modSld sldOrd">
      <pc:chgData name="Aniel, Krishna" userId="4b599a68-ec2d-40ea-8a79-383a7b8ff4c1" providerId="ADAL" clId="{0C63E157-1118-435C-9A7E-E814BEE624B6}" dt="2022-07-14T17:51:30.499" v="191" actId="20577"/>
      <pc:docMkLst>
        <pc:docMk/>
      </pc:docMkLst>
      <pc:sldChg chg="addSp delSp modSp mod">
        <pc:chgData name="Aniel, Krishna" userId="4b599a68-ec2d-40ea-8a79-383a7b8ff4c1" providerId="ADAL" clId="{0C63E157-1118-435C-9A7E-E814BEE624B6}" dt="2022-07-14T17:51:30.499" v="191" actId="20577"/>
        <pc:sldMkLst>
          <pc:docMk/>
          <pc:sldMk cId="1307070969" sldId="263"/>
        </pc:sldMkLst>
        <pc:spChg chg="mod">
          <ac:chgData name="Aniel, Krishna" userId="4b599a68-ec2d-40ea-8a79-383a7b8ff4c1" providerId="ADAL" clId="{0C63E157-1118-435C-9A7E-E814BEE624B6}" dt="2022-07-11T18:19:54.859" v="146" actId="6549"/>
          <ac:spMkLst>
            <pc:docMk/>
            <pc:sldMk cId="1307070969" sldId="263"/>
            <ac:spMk id="4" creationId="{D8B8A2A5-A190-41E6-A8EA-98E6D78C9517}"/>
          </ac:spMkLst>
        </pc:spChg>
        <pc:spChg chg="del mod">
          <ac:chgData name="Aniel, Krishna" userId="4b599a68-ec2d-40ea-8a79-383a7b8ff4c1" providerId="ADAL" clId="{0C63E157-1118-435C-9A7E-E814BEE624B6}" dt="2022-07-11T15:24:15.269" v="13"/>
          <ac:spMkLst>
            <pc:docMk/>
            <pc:sldMk cId="1307070969" sldId="263"/>
            <ac:spMk id="5" creationId="{6D1525DB-DFF9-47AE-8842-9784469E42FC}"/>
          </ac:spMkLst>
        </pc:spChg>
        <pc:spChg chg="add mod">
          <ac:chgData name="Aniel, Krishna" userId="4b599a68-ec2d-40ea-8a79-383a7b8ff4c1" providerId="ADAL" clId="{0C63E157-1118-435C-9A7E-E814BEE624B6}" dt="2022-07-14T17:51:30.499" v="191" actId="20577"/>
          <ac:spMkLst>
            <pc:docMk/>
            <pc:sldMk cId="1307070969" sldId="263"/>
            <ac:spMk id="6" creationId="{BBC453AD-7C37-4EF8-9BE0-503E147DA679}"/>
          </ac:spMkLst>
        </pc:spChg>
      </pc:sldChg>
      <pc:sldChg chg="modSp mod">
        <pc:chgData name="Aniel, Krishna" userId="4b599a68-ec2d-40ea-8a79-383a7b8ff4c1" providerId="ADAL" clId="{0C63E157-1118-435C-9A7E-E814BEE624B6}" dt="2022-07-04T15:41:54.490" v="10" actId="20577"/>
        <pc:sldMkLst>
          <pc:docMk/>
          <pc:sldMk cId="2920927861" sldId="284"/>
        </pc:sldMkLst>
        <pc:spChg chg="mod">
          <ac:chgData name="Aniel, Krishna" userId="4b599a68-ec2d-40ea-8a79-383a7b8ff4c1" providerId="ADAL" clId="{0C63E157-1118-435C-9A7E-E814BEE624B6}" dt="2022-07-04T15:41:54.490" v="10" actId="20577"/>
          <ac:spMkLst>
            <pc:docMk/>
            <pc:sldMk cId="2920927861" sldId="284"/>
            <ac:spMk id="36" creationId="{3BDA763F-2C9F-4734-BBD1-6F1AE1DED142}"/>
          </ac:spMkLst>
        </pc:spChg>
      </pc:sldChg>
      <pc:sldChg chg="add ord">
        <pc:chgData name="Aniel, Krishna" userId="4b599a68-ec2d-40ea-8a79-383a7b8ff4c1" providerId="ADAL" clId="{0C63E157-1118-435C-9A7E-E814BEE624B6}" dt="2022-07-04T15:40:07.174" v="4"/>
        <pc:sldMkLst>
          <pc:docMk/>
          <pc:sldMk cId="3366338636"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EFAF3-F19B-4AAF-AD62-90813AC5472E}" type="datetimeFigureOut">
              <a:rPr lang="en-US"/>
              <a:t>7/14/2022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C590D-9120-4D6F-995D-08EB4968DA5D}" type="slidenum">
              <a:rPr lang="en-US"/>
              <a:t>‹#›</a:t>
            </a:fld>
            <a:endParaRPr lang="en-US"/>
          </a:p>
        </p:txBody>
      </p:sp>
    </p:spTree>
    <p:extLst>
      <p:ext uri="{BB962C8B-B14F-4D97-AF65-F5344CB8AC3E}">
        <p14:creationId xmlns:p14="http://schemas.microsoft.com/office/powerpoint/2010/main" val="373271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04C590D-9120-4D6F-995D-08EB4968DA5D}" type="slidenum">
              <a:rPr lang="en-US" smtClean="0"/>
              <a:t>1</a:t>
            </a:fld>
            <a:endParaRPr lang="en-US"/>
          </a:p>
        </p:txBody>
      </p:sp>
    </p:spTree>
    <p:extLst>
      <p:ext uri="{BB962C8B-B14F-4D97-AF65-F5344CB8AC3E}">
        <p14:creationId xmlns:p14="http://schemas.microsoft.com/office/powerpoint/2010/main" val="3647729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4C590D-9120-4D6F-995D-08EB4968DA5D}" type="slidenum">
              <a:rPr lang="en-US"/>
              <a:t>12</a:t>
            </a:fld>
            <a:endParaRPr lang="en-US" dirty="0"/>
          </a:p>
        </p:txBody>
      </p:sp>
    </p:spTree>
    <p:extLst>
      <p:ext uri="{BB962C8B-B14F-4D97-AF65-F5344CB8AC3E}">
        <p14:creationId xmlns:p14="http://schemas.microsoft.com/office/powerpoint/2010/main" val="383367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general NMAI internship start dates and end dates and semester application deadlines. Regarding eligibility, a cumulative GPA of 3.0 or higher is generally expected. Stipends may be provided to selected interns based on financial need and range from approximately $1,000 to $8,000 dollars for a 10-week session.  Most interns at the Smithsonian are university undergraduate, graduate, or recent graduates, but you do not have to be a current student.  The SOLAA application consists of five sections and detailed instructions can be found on our website. Only complete applications will go on to be reviewed for the selection process.</a:t>
            </a:r>
            <a:endParaRPr lang="en-US" dirty="0">
              <a:cs typeface="Calibri"/>
            </a:endParaRPr>
          </a:p>
        </p:txBody>
      </p:sp>
      <p:sp>
        <p:nvSpPr>
          <p:cNvPr id="4" name="Slide Number Placeholder 3"/>
          <p:cNvSpPr>
            <a:spLocks noGrp="1"/>
          </p:cNvSpPr>
          <p:nvPr>
            <p:ph type="sldNum" sz="quarter" idx="5"/>
          </p:nvPr>
        </p:nvSpPr>
        <p:spPr/>
        <p:txBody>
          <a:bodyPr/>
          <a:lstStyle/>
          <a:p>
            <a:fld id="{504C590D-9120-4D6F-995D-08EB4968DA5D}" type="slidenum">
              <a:rPr lang="en-US"/>
              <a:t>13</a:t>
            </a:fld>
            <a:endParaRPr lang="en-US" dirty="0"/>
          </a:p>
        </p:txBody>
      </p:sp>
    </p:spTree>
    <p:extLst>
      <p:ext uri="{BB962C8B-B14F-4D97-AF65-F5344CB8AC3E}">
        <p14:creationId xmlns:p14="http://schemas.microsoft.com/office/powerpoint/2010/main" val="26104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14</a:t>
            </a:fld>
            <a:endParaRPr lang="en-US"/>
          </a:p>
        </p:txBody>
      </p:sp>
    </p:spTree>
    <p:extLst>
      <p:ext uri="{BB962C8B-B14F-4D97-AF65-F5344CB8AC3E}">
        <p14:creationId xmlns:p14="http://schemas.microsoft.com/office/powerpoint/2010/main" val="2597207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15</a:t>
            </a:fld>
            <a:endParaRPr lang="en-US"/>
          </a:p>
        </p:txBody>
      </p:sp>
    </p:spTree>
    <p:extLst>
      <p:ext uri="{BB962C8B-B14F-4D97-AF65-F5344CB8AC3E}">
        <p14:creationId xmlns:p14="http://schemas.microsoft.com/office/powerpoint/2010/main" val="395766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86167-28ED-4E1A-8192-45C114463403}" type="slidenum">
              <a:rPr lang="en-US" smtClean="0"/>
              <a:pPr/>
              <a:t>16</a:t>
            </a:fld>
            <a:endParaRPr lang="en-US" dirty="0"/>
          </a:p>
        </p:txBody>
      </p:sp>
    </p:spTree>
    <p:extLst>
      <p:ext uri="{BB962C8B-B14F-4D97-AF65-F5344CB8AC3E}">
        <p14:creationId xmlns:p14="http://schemas.microsoft.com/office/powerpoint/2010/main" val="3444706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NMAI Internship Program provides educational opportunities for students interested in the museum profession and related fields. Interns complete projects using the resources of NMAI and SI offices. Internships are an opportunity for students to learn about the museum’s collections, exhibitions, programs, and methodologies, and to meet professionals in the museum field.</a:t>
            </a:r>
          </a:p>
          <a:p>
            <a:r>
              <a:rPr lang="en-US" dirty="0"/>
              <a:t>Interns are selected by a review committee made up of NMAI staff. Approximately twenty-five percent of applicants are accepted for internships during any one-year period.</a:t>
            </a:r>
          </a:p>
          <a:p>
            <a:endParaRPr lang="en-US" dirty="0"/>
          </a:p>
          <a:p>
            <a:endParaRPr lang="en-US" dirty="0">
              <a:cs typeface="Calibri"/>
            </a:endParaRPr>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17</a:t>
            </a:fld>
            <a:endParaRPr lang="en-US"/>
          </a:p>
        </p:txBody>
      </p:sp>
    </p:spTree>
    <p:extLst>
      <p:ext uri="{BB962C8B-B14F-4D97-AF65-F5344CB8AC3E}">
        <p14:creationId xmlns:p14="http://schemas.microsoft.com/office/powerpoint/2010/main" val="22243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internship program at NMAI is one of 60 plus internship programs within the Smithsonian Institution. The Office of Fellowships and Internships (OFI) is the central office coordinating all internship programs at the Smithsonian. Usually applicants review several internship program descriptions and links offered by OFI on their informational web page to determine which programs are of interest to them. Once you have narrowed down your list of internship programs, you can apply for each one via the Smithsonian's </a:t>
            </a:r>
            <a:r>
              <a:rPr lang="en-US" dirty="0" err="1"/>
              <a:t>OnLine</a:t>
            </a:r>
            <a:r>
              <a:rPr lang="en-US" dirty="0"/>
              <a:t> Academic Appointment or (SOLAA) application system. Once you have completed one program application, you can apply for a different program by copying the basic information from your first application. This makes it easy to apply for multiple internship programs. Naturally, applicants will want to tailor the details of each application to a specific program. </a:t>
            </a:r>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04C590D-9120-4D6F-995D-08EB4968DA5D}" type="slidenum">
              <a:rPr lang="en-US"/>
              <a:t>18</a:t>
            </a:fld>
            <a:endParaRPr lang="en-US"/>
          </a:p>
        </p:txBody>
      </p:sp>
    </p:spTree>
    <p:extLst>
      <p:ext uri="{BB962C8B-B14F-4D97-AF65-F5344CB8AC3E}">
        <p14:creationId xmlns:p14="http://schemas.microsoft.com/office/powerpoint/2010/main" val="385493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Departments at DC as of September 25, 2020</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19</a:t>
            </a:fld>
            <a:endParaRPr lang="en-US"/>
          </a:p>
        </p:txBody>
      </p:sp>
    </p:spTree>
    <p:extLst>
      <p:ext uri="{BB962C8B-B14F-4D97-AF65-F5344CB8AC3E}">
        <p14:creationId xmlns:p14="http://schemas.microsoft.com/office/powerpoint/2010/main" val="3624630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04C590D-9120-4D6F-995D-08EB4968DA5D}" type="slidenum">
              <a:rPr lang="en-US"/>
              <a:t>20</a:t>
            </a:fld>
            <a:endParaRPr lang="en-US"/>
          </a:p>
        </p:txBody>
      </p:sp>
    </p:spTree>
    <p:extLst>
      <p:ext uri="{BB962C8B-B14F-4D97-AF65-F5344CB8AC3E}">
        <p14:creationId xmlns:p14="http://schemas.microsoft.com/office/powerpoint/2010/main" val="185061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Departments at CRC as of September 25, 2020</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21</a:t>
            </a:fld>
            <a:endParaRPr lang="en-US"/>
          </a:p>
        </p:txBody>
      </p:sp>
    </p:spTree>
    <p:extLst>
      <p:ext uri="{BB962C8B-B14F-4D97-AF65-F5344CB8AC3E}">
        <p14:creationId xmlns:p14="http://schemas.microsoft.com/office/powerpoint/2010/main" val="108377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4</a:t>
            </a:fld>
            <a:endParaRPr lang="en-US"/>
          </a:p>
        </p:txBody>
      </p:sp>
    </p:spTree>
    <p:extLst>
      <p:ext uri="{BB962C8B-B14F-4D97-AF65-F5344CB8AC3E}">
        <p14:creationId xmlns:p14="http://schemas.microsoft.com/office/powerpoint/2010/main" val="260326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4C590D-9120-4D6F-995D-08EB4968DA5D}" type="slidenum">
              <a:rPr lang="en-US"/>
              <a:t>22</a:t>
            </a:fld>
            <a:endParaRPr lang="en-US"/>
          </a:p>
        </p:txBody>
      </p:sp>
    </p:spTree>
    <p:extLst>
      <p:ext uri="{BB962C8B-B14F-4D97-AF65-F5344CB8AC3E}">
        <p14:creationId xmlns:p14="http://schemas.microsoft.com/office/powerpoint/2010/main" val="3337428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Departments at NY as of September 25, 2020</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23</a:t>
            </a:fld>
            <a:endParaRPr lang="en-US"/>
          </a:p>
        </p:txBody>
      </p:sp>
    </p:spTree>
    <p:extLst>
      <p:ext uri="{BB962C8B-B14F-4D97-AF65-F5344CB8AC3E}">
        <p14:creationId xmlns:p14="http://schemas.microsoft.com/office/powerpoint/2010/main" val="214259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5</a:t>
            </a:fld>
            <a:endParaRPr lang="en-US"/>
          </a:p>
        </p:txBody>
      </p:sp>
    </p:spTree>
    <p:extLst>
      <p:ext uri="{BB962C8B-B14F-4D97-AF65-F5344CB8AC3E}">
        <p14:creationId xmlns:p14="http://schemas.microsoft.com/office/powerpoint/2010/main" val="393860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6</a:t>
            </a:fld>
            <a:endParaRPr lang="en-US"/>
          </a:p>
        </p:txBody>
      </p:sp>
    </p:spTree>
    <p:extLst>
      <p:ext uri="{BB962C8B-B14F-4D97-AF65-F5344CB8AC3E}">
        <p14:creationId xmlns:p14="http://schemas.microsoft.com/office/powerpoint/2010/main" val="400056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deleted from Lonnie's, "Installation Ceremony, November 1, 2019" </a:t>
            </a:r>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7</a:t>
            </a:fld>
            <a:endParaRPr lang="en-US"/>
          </a:p>
        </p:txBody>
      </p:sp>
    </p:spTree>
    <p:extLst>
      <p:ext uri="{BB962C8B-B14F-4D97-AF65-F5344CB8AC3E}">
        <p14:creationId xmlns:p14="http://schemas.microsoft.com/office/powerpoint/2010/main" val="84832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8</a:t>
            </a:fld>
            <a:endParaRPr lang="en-US"/>
          </a:p>
        </p:txBody>
      </p:sp>
    </p:spTree>
    <p:extLst>
      <p:ext uri="{BB962C8B-B14F-4D97-AF65-F5344CB8AC3E}">
        <p14:creationId xmlns:p14="http://schemas.microsoft.com/office/powerpoint/2010/main" val="120551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9</a:t>
            </a:fld>
            <a:endParaRPr lang="en-US"/>
          </a:p>
        </p:txBody>
      </p:sp>
    </p:spTree>
    <p:extLst>
      <p:ext uri="{BB962C8B-B14F-4D97-AF65-F5344CB8AC3E}">
        <p14:creationId xmlns:p14="http://schemas.microsoft.com/office/powerpoint/2010/main" val="357495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10</a:t>
            </a:fld>
            <a:endParaRPr lang="en-US"/>
          </a:p>
        </p:txBody>
      </p:sp>
    </p:spTree>
    <p:extLst>
      <p:ext uri="{BB962C8B-B14F-4D97-AF65-F5344CB8AC3E}">
        <p14:creationId xmlns:p14="http://schemas.microsoft.com/office/powerpoint/2010/main" val="355758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dirty="0"/>
          </a:p>
          <a:p>
            <a:endParaRPr lang="en-US" dirty="0">
              <a:cs typeface="Calibri"/>
            </a:endParaRPr>
          </a:p>
          <a:p>
            <a:r>
              <a:rPr lang="en-US" dirty="0"/>
              <a:t>  </a:t>
            </a:r>
          </a:p>
        </p:txBody>
      </p:sp>
      <p:sp>
        <p:nvSpPr>
          <p:cNvPr id="4" name="Slide Number Placeholder 3"/>
          <p:cNvSpPr>
            <a:spLocks noGrp="1"/>
          </p:cNvSpPr>
          <p:nvPr>
            <p:ph type="sldNum" sz="quarter" idx="5"/>
          </p:nvPr>
        </p:nvSpPr>
        <p:spPr/>
        <p:txBody>
          <a:bodyPr/>
          <a:lstStyle/>
          <a:p>
            <a:fld id="{504C590D-9120-4D6F-995D-08EB4968DA5D}" type="slidenum">
              <a:rPr lang="en-US"/>
              <a:t>11</a:t>
            </a:fld>
            <a:endParaRPr lang="en-US"/>
          </a:p>
        </p:txBody>
      </p:sp>
    </p:spTree>
    <p:extLst>
      <p:ext uri="{BB962C8B-B14F-4D97-AF65-F5344CB8AC3E}">
        <p14:creationId xmlns:p14="http://schemas.microsoft.com/office/powerpoint/2010/main" val="1204380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C9223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9AE4233-98C7-F648-B98E-CFBEC84144DD}"/>
              </a:ext>
            </a:extLst>
          </p:cNvPr>
          <p:cNvPicPr>
            <a:picLocks noChangeAspect="1"/>
          </p:cNvPicPr>
          <p:nvPr userDrawn="1"/>
        </p:nvPicPr>
        <p:blipFill>
          <a:blip r:embed="rId2"/>
          <a:stretch>
            <a:fillRect/>
          </a:stretch>
        </p:blipFill>
        <p:spPr>
          <a:xfrm>
            <a:off x="9628010" y="750144"/>
            <a:ext cx="1756061" cy="1954710"/>
          </a:xfrm>
          <a:prstGeom prst="rect">
            <a:avLst/>
          </a:prstGeom>
        </p:spPr>
      </p:pic>
      <p:sp>
        <p:nvSpPr>
          <p:cNvPr id="29" name="Rectangle 28">
            <a:extLst>
              <a:ext uri="{FF2B5EF4-FFF2-40B4-BE49-F238E27FC236}">
                <a16:creationId xmlns:a16="http://schemas.microsoft.com/office/drawing/2014/main" id="{D779DA6E-6E3E-7C45-AAE9-B35BC2C0718E}"/>
              </a:ext>
            </a:extLst>
          </p:cNvPr>
          <p:cNvSpPr/>
          <p:nvPr userDrawn="1"/>
        </p:nvSpPr>
        <p:spPr>
          <a:xfrm>
            <a:off x="0"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0F3AB0-8994-3040-998D-BE8D6CBEE68C}"/>
              </a:ext>
            </a:extLst>
          </p:cNvPr>
          <p:cNvSpPr/>
          <p:nvPr userDrawn="1"/>
        </p:nvSpPr>
        <p:spPr>
          <a:xfrm>
            <a:off x="1198744"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1A338E7-35D1-304D-A563-40E0712DD41E}"/>
              </a:ext>
            </a:extLst>
          </p:cNvPr>
          <p:cNvSpPr/>
          <p:nvPr userDrawn="1"/>
        </p:nvSpPr>
        <p:spPr>
          <a:xfrm>
            <a:off x="2397489"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30B78A-DF19-104F-8739-741BE57C664D}"/>
              </a:ext>
            </a:extLst>
          </p:cNvPr>
          <p:cNvSpPr/>
          <p:nvPr userDrawn="1"/>
        </p:nvSpPr>
        <p:spPr>
          <a:xfrm>
            <a:off x="3596234"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12EE350-021F-CC4D-9F03-FD55EFDD3A32}"/>
              </a:ext>
            </a:extLst>
          </p:cNvPr>
          <p:cNvSpPr/>
          <p:nvPr userDrawn="1"/>
        </p:nvSpPr>
        <p:spPr>
          <a:xfrm>
            <a:off x="4794980"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1C725D-3C62-3D47-A506-15781B14831E}"/>
              </a:ext>
            </a:extLst>
          </p:cNvPr>
          <p:cNvSpPr/>
          <p:nvPr userDrawn="1"/>
        </p:nvSpPr>
        <p:spPr>
          <a:xfrm>
            <a:off x="6012751"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E6CD18-6F26-614B-ACD0-5C6D55D70818}"/>
              </a:ext>
            </a:extLst>
          </p:cNvPr>
          <p:cNvSpPr/>
          <p:nvPr userDrawn="1"/>
        </p:nvSpPr>
        <p:spPr>
          <a:xfrm>
            <a:off x="7230523"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5C875E6-AFE9-F74B-9C83-D18A5299336F}"/>
              </a:ext>
            </a:extLst>
          </p:cNvPr>
          <p:cNvSpPr/>
          <p:nvPr userDrawn="1"/>
        </p:nvSpPr>
        <p:spPr>
          <a:xfrm>
            <a:off x="8410240"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1F62CCB1-628D-A04B-86CE-7EDD6AE45808}"/>
              </a:ext>
            </a:extLst>
          </p:cNvPr>
          <p:cNvSpPr>
            <a:spLocks noGrp="1"/>
          </p:cNvSpPr>
          <p:nvPr>
            <p:ph type="ctrTitle"/>
          </p:nvPr>
        </p:nvSpPr>
        <p:spPr>
          <a:xfrm>
            <a:off x="695509" y="1899661"/>
            <a:ext cx="8636270" cy="2387600"/>
          </a:xfrm>
          <a:prstGeom prst="rect">
            <a:avLst/>
          </a:prstGeom>
        </p:spPr>
        <p:txBody>
          <a:bodyPr anchor="b"/>
          <a:lstStyle>
            <a:lvl1pPr algn="l">
              <a:defRPr sz="6000" cap="all" baseline="0">
                <a:solidFill>
                  <a:schemeClr val="bg1"/>
                </a:solidFill>
              </a:defRPr>
            </a:lvl1pPr>
          </a:lstStyle>
          <a:p>
            <a:r>
              <a:rPr lang="en-US"/>
              <a:t>Click to edit Master title style</a:t>
            </a:r>
          </a:p>
        </p:txBody>
      </p:sp>
      <p:sp>
        <p:nvSpPr>
          <p:cNvPr id="39" name="Subtitle 2">
            <a:extLst>
              <a:ext uri="{FF2B5EF4-FFF2-40B4-BE49-F238E27FC236}">
                <a16:creationId xmlns:a16="http://schemas.microsoft.com/office/drawing/2014/main" id="{3F97E89B-8948-4D43-BF5C-5D41500D85D4}"/>
              </a:ext>
            </a:extLst>
          </p:cNvPr>
          <p:cNvSpPr>
            <a:spLocks noGrp="1"/>
          </p:cNvSpPr>
          <p:nvPr>
            <p:ph type="subTitle" idx="1"/>
          </p:nvPr>
        </p:nvSpPr>
        <p:spPr>
          <a:xfrm>
            <a:off x="716130" y="4385071"/>
            <a:ext cx="8636271" cy="1655762"/>
          </a:xfrm>
        </p:spPr>
        <p:txBody>
          <a:bodyPr/>
          <a:lstStyle>
            <a:lvl1pPr marL="0" indent="0" algn="l">
              <a:lnSpc>
                <a:spcPct val="7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Date goes here</a:t>
            </a:r>
          </a:p>
        </p:txBody>
      </p:sp>
    </p:spTree>
    <p:extLst>
      <p:ext uri="{BB962C8B-B14F-4D97-AF65-F5344CB8AC3E}">
        <p14:creationId xmlns:p14="http://schemas.microsoft.com/office/powerpoint/2010/main" val="3992372251"/>
      </p:ext>
    </p:extLst>
  </p:cSld>
  <p:clrMapOvr>
    <a:masterClrMapping/>
  </p:clrMapOvr>
  <p:hf hdr="0"/>
  <p:extLst>
    <p:ext uri="{DCECCB84-F9BA-43D5-87BE-67443E8EF086}">
      <p15:sldGuideLst xmlns:p15="http://schemas.microsoft.com/office/powerpoint/2012/main">
        <p15:guide id="1"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C922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733824"/>
            <a:ext cx="5257800" cy="1288880"/>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a:xfrm>
            <a:off x="838200" y="2183510"/>
            <a:ext cx="5604642" cy="3791115"/>
          </a:xfrm>
        </p:spPr>
        <p:txBody>
          <a:bodyPr/>
          <a:lstStyle>
            <a:lvl1pPr>
              <a:buClr>
                <a:schemeClr val="tx2"/>
              </a:buClr>
              <a:defRPr baseline="0">
                <a:latin typeface="+mj-lt"/>
              </a:defRPr>
            </a:lvl1pPr>
            <a:lvl2pPr>
              <a:buClr>
                <a:schemeClr val="tx2"/>
              </a:buClr>
              <a:defRPr baseline="0">
                <a:latin typeface="+mj-lt"/>
              </a:defRPr>
            </a:lvl2pPr>
            <a:lvl3pPr>
              <a:buClr>
                <a:schemeClr val="tx2"/>
              </a:buClr>
              <a:defRPr baseline="0">
                <a:latin typeface="+mj-lt"/>
              </a:defRPr>
            </a:lvl3pPr>
            <a:lvl4pPr>
              <a:buClr>
                <a:schemeClr val="tx2"/>
              </a:buClr>
              <a:defRPr baseline="0">
                <a:latin typeface="+mj-lt"/>
              </a:defRPr>
            </a:lvl4pPr>
            <a:lvl5pPr>
              <a:buClr>
                <a:schemeClr val="tx2"/>
              </a:buCl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6D72C2C4-CDB7-EC44-BFC7-CE70CC73BC2B}"/>
              </a:ext>
            </a:extLst>
          </p:cNvPr>
          <p:cNvGrpSpPr/>
          <p:nvPr userDrawn="1"/>
        </p:nvGrpSpPr>
        <p:grpSpPr>
          <a:xfrm>
            <a:off x="-1" y="0"/>
            <a:ext cx="9628012" cy="155640"/>
            <a:chOff x="-1" y="0"/>
            <a:chExt cx="9628012" cy="155640"/>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668138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34292074"/>
      </p:ext>
    </p:extLst>
  </p:cSld>
  <p:clrMapOvr>
    <a:overrideClrMapping bg1="dk1" tx1="lt1" bg2="dk2" tx2="lt2" accent1="accent1" accent2="accent2" accent3="accent3" accent4="accent4" accent5="accent5" accent6="accent6" hlink="hlink" folHlink="folHlink"/>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CC8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733824"/>
            <a:ext cx="5257800" cy="1288880"/>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a:xfrm>
            <a:off x="838200" y="2183510"/>
            <a:ext cx="5604642" cy="3791115"/>
          </a:xfrm>
        </p:spPr>
        <p:txBody>
          <a:bodyPr/>
          <a:lstStyle>
            <a:lvl1pPr>
              <a:buClr>
                <a:schemeClr val="tx2"/>
              </a:buClr>
              <a:defRPr baseline="0">
                <a:latin typeface="+mj-lt"/>
              </a:defRPr>
            </a:lvl1pPr>
            <a:lvl2pPr>
              <a:buClr>
                <a:schemeClr val="tx2"/>
              </a:buClr>
              <a:defRPr baseline="0">
                <a:latin typeface="+mj-lt"/>
              </a:defRPr>
            </a:lvl2pPr>
            <a:lvl3pPr>
              <a:buClr>
                <a:schemeClr val="tx2"/>
              </a:buClr>
              <a:defRPr baseline="0">
                <a:latin typeface="+mj-lt"/>
              </a:defRPr>
            </a:lvl3pPr>
            <a:lvl4pPr>
              <a:buClr>
                <a:schemeClr val="tx2"/>
              </a:buClr>
              <a:defRPr baseline="0">
                <a:latin typeface="+mj-lt"/>
              </a:defRPr>
            </a:lvl4pPr>
            <a:lvl5pPr>
              <a:buClr>
                <a:schemeClr val="tx2"/>
              </a:buCl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87C6CE2-5B0B-5043-80C4-DA998FAE43CD}"/>
              </a:ext>
            </a:extLst>
          </p:cNvPr>
          <p:cNvGrpSpPr/>
          <p:nvPr userDrawn="1"/>
        </p:nvGrpSpPr>
        <p:grpSpPr>
          <a:xfrm>
            <a:off x="-1" y="0"/>
            <a:ext cx="9628012" cy="155640"/>
            <a:chOff x="-1" y="0"/>
            <a:chExt cx="9628012" cy="155640"/>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1" y="0"/>
              <a:ext cx="1217772" cy="155640"/>
            </a:xfrm>
            <a:prstGeom prst="rect">
              <a:avLst/>
            </a:prstGeom>
            <a:solidFill>
              <a:srgbClr val="C15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668138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260820120"/>
      </p:ext>
    </p:extLst>
  </p:cSld>
  <p:clrMapOvr>
    <a:overrideClrMapping bg1="dk1" tx1="lt1" bg2="dk2" tx2="lt2" accent1="accent1" accent2="accent2" accent3="accent3" accent4="accent4" accent5="accent5" accent6="accent6" hlink="hlink" folHlink="folHlink"/>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798007" y="733824"/>
            <a:ext cx="8789811" cy="719844"/>
          </a:xfrm>
          <a:prstGeom prst="rect">
            <a:avLst/>
          </a:prstGeom>
        </p:spPr>
        <p:txBody>
          <a:bodyPr/>
          <a:lstStyle>
            <a:lvl1pPr>
              <a:defRPr cap="all" baseline="0"/>
            </a:lvl1pPr>
          </a:lstStyle>
          <a:p>
            <a:r>
              <a:rPr lang="en-US"/>
              <a:t>Click to edit Master title style</a:t>
            </a:r>
          </a:p>
        </p:txBody>
      </p:sp>
      <p:grpSp>
        <p:nvGrpSpPr>
          <p:cNvPr id="11" name="Group 10">
            <a:extLst>
              <a:ext uri="{FF2B5EF4-FFF2-40B4-BE49-F238E27FC236}">
                <a16:creationId xmlns:a16="http://schemas.microsoft.com/office/drawing/2014/main" id="{4282148D-283C-1249-BE85-20625F7E5B6C}"/>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1014AF58-8AEF-DC43-A7FC-6A7458B3C84B}"/>
              </a:ext>
            </a:extLst>
          </p:cNvPr>
          <p:cNvSpPr>
            <a:spLocks noGrp="1"/>
          </p:cNvSpPr>
          <p:nvPr>
            <p:ph type="pic" idx="10"/>
          </p:nvPr>
        </p:nvSpPr>
        <p:spPr>
          <a:xfrm>
            <a:off x="838382"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6" name="Picture Placeholder 2">
            <a:extLst>
              <a:ext uri="{FF2B5EF4-FFF2-40B4-BE49-F238E27FC236}">
                <a16:creationId xmlns:a16="http://schemas.microsoft.com/office/drawing/2014/main" id="{1125EB18-82D8-694B-B700-793C67A3B74E}"/>
              </a:ext>
            </a:extLst>
          </p:cNvPr>
          <p:cNvSpPr>
            <a:spLocks noGrp="1"/>
          </p:cNvSpPr>
          <p:nvPr>
            <p:ph type="pic" idx="11"/>
          </p:nvPr>
        </p:nvSpPr>
        <p:spPr>
          <a:xfrm>
            <a:off x="4614135"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a:extLst>
              <a:ext uri="{FF2B5EF4-FFF2-40B4-BE49-F238E27FC236}">
                <a16:creationId xmlns:a16="http://schemas.microsoft.com/office/drawing/2014/main" id="{980A67C0-C25A-2F45-BBCF-E5586FC99587}"/>
              </a:ext>
            </a:extLst>
          </p:cNvPr>
          <p:cNvSpPr>
            <a:spLocks noGrp="1"/>
          </p:cNvSpPr>
          <p:nvPr>
            <p:ph type="pic" idx="12"/>
          </p:nvPr>
        </p:nvSpPr>
        <p:spPr>
          <a:xfrm>
            <a:off x="8389888"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Text Placeholder 2">
            <a:extLst>
              <a:ext uri="{FF2B5EF4-FFF2-40B4-BE49-F238E27FC236}">
                <a16:creationId xmlns:a16="http://schemas.microsoft.com/office/drawing/2014/main" id="{C86DB2BD-876C-0D41-814A-11BA38D718B1}"/>
              </a:ext>
            </a:extLst>
          </p:cNvPr>
          <p:cNvSpPr>
            <a:spLocks noGrp="1"/>
          </p:cNvSpPr>
          <p:nvPr>
            <p:ph type="body" idx="1"/>
          </p:nvPr>
        </p:nvSpPr>
        <p:spPr>
          <a:xfrm>
            <a:off x="82911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A15E301E-C805-CA4D-8279-AB4966E4FC7F}"/>
              </a:ext>
            </a:extLst>
          </p:cNvPr>
          <p:cNvSpPr>
            <a:spLocks noGrp="1"/>
          </p:cNvSpPr>
          <p:nvPr>
            <p:ph type="body" idx="13"/>
          </p:nvPr>
        </p:nvSpPr>
        <p:spPr>
          <a:xfrm>
            <a:off x="461000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23F6A8DF-0CA6-3F44-8B2A-12D70BE4D144}"/>
              </a:ext>
            </a:extLst>
          </p:cNvPr>
          <p:cNvSpPr>
            <a:spLocks noGrp="1"/>
          </p:cNvSpPr>
          <p:nvPr>
            <p:ph type="body" idx="14"/>
          </p:nvPr>
        </p:nvSpPr>
        <p:spPr>
          <a:xfrm>
            <a:off x="8360076"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4670013"/>
      </p:ext>
    </p:extLst>
  </p:cSld>
  <p:clrMapOvr>
    <a:overrideClrMapping bg1="dk1" tx1="lt1" bg2="dk2" tx2="lt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6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798007" y="733824"/>
            <a:ext cx="8789811" cy="719844"/>
          </a:xfrm>
          <a:prstGeom prst="rect">
            <a:avLst/>
          </a:prstGeom>
        </p:spPr>
        <p:txBody>
          <a:bodyPr/>
          <a:lstStyle>
            <a:lvl1pPr>
              <a:defRPr cap="all" baseline="0"/>
            </a:lvl1pPr>
          </a:lstStyle>
          <a:p>
            <a:r>
              <a:rPr lang="en-US"/>
              <a:t>Click to edit Master title style</a:t>
            </a:r>
          </a:p>
        </p:txBody>
      </p:sp>
      <p:grpSp>
        <p:nvGrpSpPr>
          <p:cNvPr id="3" name="Group 2">
            <a:extLst>
              <a:ext uri="{FF2B5EF4-FFF2-40B4-BE49-F238E27FC236}">
                <a16:creationId xmlns:a16="http://schemas.microsoft.com/office/drawing/2014/main" id="{B35ED347-C0E0-354B-B940-D8713930C9ED}"/>
              </a:ext>
            </a:extLst>
          </p:cNvPr>
          <p:cNvGrpSpPr/>
          <p:nvPr userDrawn="1"/>
        </p:nvGrpSpPr>
        <p:grpSpPr>
          <a:xfrm>
            <a:off x="-1" y="0"/>
            <a:ext cx="9628012" cy="155640"/>
            <a:chOff x="-1" y="0"/>
            <a:chExt cx="9628012" cy="155640"/>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30522" y="0"/>
              <a:ext cx="1217772" cy="155640"/>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410239"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838382"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6" name="Picture Placeholder 2">
            <a:extLst>
              <a:ext uri="{FF2B5EF4-FFF2-40B4-BE49-F238E27FC236}">
                <a16:creationId xmlns:a16="http://schemas.microsoft.com/office/drawing/2014/main" id="{1125EB18-82D8-694B-B700-793C67A3B74E}"/>
              </a:ext>
            </a:extLst>
          </p:cNvPr>
          <p:cNvSpPr>
            <a:spLocks noGrp="1"/>
          </p:cNvSpPr>
          <p:nvPr userDrawn="1">
            <p:ph type="pic" idx="11"/>
          </p:nvPr>
        </p:nvSpPr>
        <p:spPr>
          <a:xfrm>
            <a:off x="4614135"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a:extLst>
              <a:ext uri="{FF2B5EF4-FFF2-40B4-BE49-F238E27FC236}">
                <a16:creationId xmlns:a16="http://schemas.microsoft.com/office/drawing/2014/main" id="{980A67C0-C25A-2F45-BBCF-E5586FC99587}"/>
              </a:ext>
            </a:extLst>
          </p:cNvPr>
          <p:cNvSpPr>
            <a:spLocks noGrp="1"/>
          </p:cNvSpPr>
          <p:nvPr userDrawn="1">
            <p:ph type="pic" idx="12"/>
          </p:nvPr>
        </p:nvSpPr>
        <p:spPr>
          <a:xfrm>
            <a:off x="8389888"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Text Placeholder 2">
            <a:extLst>
              <a:ext uri="{FF2B5EF4-FFF2-40B4-BE49-F238E27FC236}">
                <a16:creationId xmlns:a16="http://schemas.microsoft.com/office/drawing/2014/main" id="{C86DB2BD-876C-0D41-814A-11BA38D718B1}"/>
              </a:ext>
            </a:extLst>
          </p:cNvPr>
          <p:cNvSpPr>
            <a:spLocks noGrp="1"/>
          </p:cNvSpPr>
          <p:nvPr userDrawn="1">
            <p:ph type="body" idx="1"/>
          </p:nvPr>
        </p:nvSpPr>
        <p:spPr>
          <a:xfrm>
            <a:off x="82911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A15E301E-C805-CA4D-8279-AB4966E4FC7F}"/>
              </a:ext>
            </a:extLst>
          </p:cNvPr>
          <p:cNvSpPr>
            <a:spLocks noGrp="1"/>
          </p:cNvSpPr>
          <p:nvPr userDrawn="1">
            <p:ph type="body" idx="13"/>
          </p:nvPr>
        </p:nvSpPr>
        <p:spPr>
          <a:xfrm>
            <a:off x="461000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23F6A8DF-0CA6-3F44-8B2A-12D70BE4D144}"/>
              </a:ext>
            </a:extLst>
          </p:cNvPr>
          <p:cNvSpPr>
            <a:spLocks noGrp="1"/>
          </p:cNvSpPr>
          <p:nvPr userDrawn="1">
            <p:ph type="body" idx="14"/>
          </p:nvPr>
        </p:nvSpPr>
        <p:spPr>
          <a:xfrm>
            <a:off x="8360076"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3326413"/>
      </p:ext>
    </p:extLst>
  </p:cSld>
  <p:clrMapOvr>
    <a:overrideClrMapping bg1="dk1" tx1="lt1" bg2="dk2" tx2="lt2" accent1="accent1" accent2="accent2" accent3="accent3" accent4="accent4" accent5="accent5" accent6="accent6" hlink="hlink" folHlink="folHlink"/>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C922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798007" y="733824"/>
            <a:ext cx="8789811" cy="719844"/>
          </a:xfrm>
          <a:prstGeom prst="rect">
            <a:avLst/>
          </a:prstGeom>
        </p:spPr>
        <p:txBody>
          <a:bodyPr/>
          <a:lstStyle>
            <a:lvl1pPr>
              <a:defRPr cap="all" baseline="0"/>
            </a:lvl1pPr>
          </a:lstStyle>
          <a:p>
            <a:r>
              <a:rPr lang="en-US"/>
              <a:t>Click to edit Master title style</a:t>
            </a:r>
          </a:p>
        </p:txBody>
      </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838382"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6" name="Picture Placeholder 2">
            <a:extLst>
              <a:ext uri="{FF2B5EF4-FFF2-40B4-BE49-F238E27FC236}">
                <a16:creationId xmlns:a16="http://schemas.microsoft.com/office/drawing/2014/main" id="{1125EB18-82D8-694B-B700-793C67A3B74E}"/>
              </a:ext>
            </a:extLst>
          </p:cNvPr>
          <p:cNvSpPr>
            <a:spLocks noGrp="1"/>
          </p:cNvSpPr>
          <p:nvPr userDrawn="1">
            <p:ph type="pic" idx="11"/>
          </p:nvPr>
        </p:nvSpPr>
        <p:spPr>
          <a:xfrm>
            <a:off x="4614135"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a:extLst>
              <a:ext uri="{FF2B5EF4-FFF2-40B4-BE49-F238E27FC236}">
                <a16:creationId xmlns:a16="http://schemas.microsoft.com/office/drawing/2014/main" id="{980A67C0-C25A-2F45-BBCF-E5586FC99587}"/>
              </a:ext>
            </a:extLst>
          </p:cNvPr>
          <p:cNvSpPr>
            <a:spLocks noGrp="1"/>
          </p:cNvSpPr>
          <p:nvPr userDrawn="1">
            <p:ph type="pic" idx="12"/>
          </p:nvPr>
        </p:nvSpPr>
        <p:spPr>
          <a:xfrm>
            <a:off x="8389888"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Text Placeholder 2">
            <a:extLst>
              <a:ext uri="{FF2B5EF4-FFF2-40B4-BE49-F238E27FC236}">
                <a16:creationId xmlns:a16="http://schemas.microsoft.com/office/drawing/2014/main" id="{C86DB2BD-876C-0D41-814A-11BA38D718B1}"/>
              </a:ext>
            </a:extLst>
          </p:cNvPr>
          <p:cNvSpPr>
            <a:spLocks noGrp="1"/>
          </p:cNvSpPr>
          <p:nvPr userDrawn="1">
            <p:ph type="body" idx="1"/>
          </p:nvPr>
        </p:nvSpPr>
        <p:spPr>
          <a:xfrm>
            <a:off x="82911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A15E301E-C805-CA4D-8279-AB4966E4FC7F}"/>
              </a:ext>
            </a:extLst>
          </p:cNvPr>
          <p:cNvSpPr>
            <a:spLocks noGrp="1"/>
          </p:cNvSpPr>
          <p:nvPr userDrawn="1">
            <p:ph type="body" idx="13"/>
          </p:nvPr>
        </p:nvSpPr>
        <p:spPr>
          <a:xfrm>
            <a:off x="461000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23F6A8DF-0CA6-3F44-8B2A-12D70BE4D144}"/>
              </a:ext>
            </a:extLst>
          </p:cNvPr>
          <p:cNvSpPr>
            <a:spLocks noGrp="1"/>
          </p:cNvSpPr>
          <p:nvPr userDrawn="1">
            <p:ph type="body" idx="14"/>
          </p:nvPr>
        </p:nvSpPr>
        <p:spPr>
          <a:xfrm>
            <a:off x="8360076"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31" name="Group 30">
            <a:extLst>
              <a:ext uri="{FF2B5EF4-FFF2-40B4-BE49-F238E27FC236}">
                <a16:creationId xmlns:a16="http://schemas.microsoft.com/office/drawing/2014/main" id="{04D264C3-A2C8-664C-9702-2762D416C80A}"/>
              </a:ext>
            </a:extLst>
          </p:cNvPr>
          <p:cNvGrpSpPr/>
          <p:nvPr userDrawn="1"/>
        </p:nvGrpSpPr>
        <p:grpSpPr>
          <a:xfrm>
            <a:off x="-1" y="0"/>
            <a:ext cx="9628012" cy="155640"/>
            <a:chOff x="-1" y="0"/>
            <a:chExt cx="9628012" cy="155640"/>
          </a:xfrm>
        </p:grpSpPr>
        <p:sp>
          <p:nvSpPr>
            <p:cNvPr id="32" name="Rectangle 31">
              <a:extLst>
                <a:ext uri="{FF2B5EF4-FFF2-40B4-BE49-F238E27FC236}">
                  <a16:creationId xmlns:a16="http://schemas.microsoft.com/office/drawing/2014/main" id="{28877E0F-ED3D-8A45-A462-D9B9FC78315A}"/>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F65F9F6-3081-7642-8A85-66E20761910D}"/>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ACCBF9-0DF9-6F4C-AF3B-C33E45E7C093}"/>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F5926F0-1ECC-944C-8C98-B52782386DEC}"/>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2F8ED07-B70D-E849-B7AF-4D9057C481E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88DFFBA-3F31-F84F-A946-8B5DF8F5519D}"/>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A7AD39-87A5-C14F-A6FA-F71060DCAD8C}"/>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72F79C-CBB6-3B46-8986-C8F4BCE3665F}"/>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78385AB0-53CC-3C47-89C8-73FC49AB2619}"/>
              </a:ext>
            </a:extLst>
          </p:cNvPr>
          <p:cNvSpPr/>
          <p:nvPr userDrawn="1"/>
        </p:nvSpPr>
        <p:spPr>
          <a:xfrm>
            <a:off x="-1" y="6138156"/>
            <a:ext cx="12192001" cy="71984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25088"/>
      </p:ext>
    </p:extLst>
  </p:cSld>
  <p:clrMapOvr>
    <a:overrideClrMapping bg1="dk1" tx1="lt1" bg2="dk2" tx2="lt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CC8A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798007" y="733824"/>
            <a:ext cx="8789811" cy="719844"/>
          </a:xfrm>
          <a:prstGeom prst="rect">
            <a:avLst/>
          </a:prstGeom>
        </p:spPr>
        <p:txBody>
          <a:bodyPr/>
          <a:lstStyle>
            <a:lvl1pPr>
              <a:defRPr cap="all" baseline="0"/>
            </a:lvl1pPr>
          </a:lstStyle>
          <a:p>
            <a:r>
              <a:rPr lang="en-US"/>
              <a:t>Click to edit Master title style</a:t>
            </a:r>
          </a:p>
        </p:txBody>
      </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838382"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6" name="Picture Placeholder 2">
            <a:extLst>
              <a:ext uri="{FF2B5EF4-FFF2-40B4-BE49-F238E27FC236}">
                <a16:creationId xmlns:a16="http://schemas.microsoft.com/office/drawing/2014/main" id="{1125EB18-82D8-694B-B700-793C67A3B74E}"/>
              </a:ext>
            </a:extLst>
          </p:cNvPr>
          <p:cNvSpPr>
            <a:spLocks noGrp="1"/>
          </p:cNvSpPr>
          <p:nvPr userDrawn="1">
            <p:ph type="pic" idx="11"/>
          </p:nvPr>
        </p:nvSpPr>
        <p:spPr>
          <a:xfrm>
            <a:off x="4614135"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a:extLst>
              <a:ext uri="{FF2B5EF4-FFF2-40B4-BE49-F238E27FC236}">
                <a16:creationId xmlns:a16="http://schemas.microsoft.com/office/drawing/2014/main" id="{980A67C0-C25A-2F45-BBCF-E5586FC99587}"/>
              </a:ext>
            </a:extLst>
          </p:cNvPr>
          <p:cNvSpPr>
            <a:spLocks noGrp="1"/>
          </p:cNvSpPr>
          <p:nvPr userDrawn="1">
            <p:ph type="pic" idx="12"/>
          </p:nvPr>
        </p:nvSpPr>
        <p:spPr>
          <a:xfrm>
            <a:off x="8389888" y="1774522"/>
            <a:ext cx="3366737" cy="34434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Text Placeholder 2">
            <a:extLst>
              <a:ext uri="{FF2B5EF4-FFF2-40B4-BE49-F238E27FC236}">
                <a16:creationId xmlns:a16="http://schemas.microsoft.com/office/drawing/2014/main" id="{C86DB2BD-876C-0D41-814A-11BA38D718B1}"/>
              </a:ext>
            </a:extLst>
          </p:cNvPr>
          <p:cNvSpPr>
            <a:spLocks noGrp="1"/>
          </p:cNvSpPr>
          <p:nvPr userDrawn="1">
            <p:ph type="body" idx="1"/>
          </p:nvPr>
        </p:nvSpPr>
        <p:spPr>
          <a:xfrm>
            <a:off x="82911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A15E301E-C805-CA4D-8279-AB4966E4FC7F}"/>
              </a:ext>
            </a:extLst>
          </p:cNvPr>
          <p:cNvSpPr>
            <a:spLocks noGrp="1"/>
          </p:cNvSpPr>
          <p:nvPr userDrawn="1">
            <p:ph type="body" idx="13"/>
          </p:nvPr>
        </p:nvSpPr>
        <p:spPr>
          <a:xfrm>
            <a:off x="4610008"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23F6A8DF-0CA6-3F44-8B2A-12D70BE4D144}"/>
              </a:ext>
            </a:extLst>
          </p:cNvPr>
          <p:cNvSpPr>
            <a:spLocks noGrp="1"/>
          </p:cNvSpPr>
          <p:nvPr userDrawn="1">
            <p:ph type="body" idx="14"/>
          </p:nvPr>
        </p:nvSpPr>
        <p:spPr>
          <a:xfrm>
            <a:off x="8360076" y="5366228"/>
            <a:ext cx="3366738" cy="719844"/>
          </a:xfrm>
        </p:spPr>
        <p:txBody>
          <a:bodyPr>
            <a:normAutofit/>
          </a:bodyPr>
          <a:lstStyle>
            <a:lvl1pPr marL="0" indent="0">
              <a:buNone/>
              <a:defRPr sz="1600" b="0" i="1"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Rectangle 40">
            <a:extLst>
              <a:ext uri="{FF2B5EF4-FFF2-40B4-BE49-F238E27FC236}">
                <a16:creationId xmlns:a16="http://schemas.microsoft.com/office/drawing/2014/main" id="{78385AB0-53CC-3C47-89C8-73FC49AB2619}"/>
              </a:ext>
            </a:extLst>
          </p:cNvPr>
          <p:cNvSpPr/>
          <p:nvPr userDrawn="1"/>
        </p:nvSpPr>
        <p:spPr>
          <a:xfrm>
            <a:off x="-1" y="6138156"/>
            <a:ext cx="12192001" cy="719844"/>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3526149A-A731-F742-A414-BC7770C73949}"/>
              </a:ext>
            </a:extLst>
          </p:cNvPr>
          <p:cNvGrpSpPr/>
          <p:nvPr userDrawn="1"/>
        </p:nvGrpSpPr>
        <p:grpSpPr>
          <a:xfrm>
            <a:off x="-1" y="0"/>
            <a:ext cx="9628012" cy="155640"/>
            <a:chOff x="-1" y="0"/>
            <a:chExt cx="9628012" cy="155640"/>
          </a:xfrm>
        </p:grpSpPr>
        <p:sp>
          <p:nvSpPr>
            <p:cNvPr id="40" name="Rectangle 39">
              <a:extLst>
                <a:ext uri="{FF2B5EF4-FFF2-40B4-BE49-F238E27FC236}">
                  <a16:creationId xmlns:a16="http://schemas.microsoft.com/office/drawing/2014/main" id="{E54FC17F-087B-7440-B154-AAFE046CF98E}"/>
                </a:ext>
              </a:extLst>
            </p:cNvPr>
            <p:cNvSpPr/>
            <p:nvPr userDrawn="1"/>
          </p:nvSpPr>
          <p:spPr>
            <a:xfrm>
              <a:off x="-1" y="0"/>
              <a:ext cx="1217772" cy="155640"/>
            </a:xfrm>
            <a:prstGeom prst="rect">
              <a:avLst/>
            </a:prstGeom>
            <a:solidFill>
              <a:srgbClr val="C15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6F7D0DF-3AF9-8C47-B0E2-337E435FFEFE}"/>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B32622B-DCEB-A74F-BD65-400AF61A1428}"/>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7B2E8DE-6AA6-7E47-91E9-A3A32A0EE9AA}"/>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D1A7F0F-F166-314A-91B3-ED24E9F74FC0}"/>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2EA3342-9A88-AC4E-95BD-91CDB08E6A07}"/>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77D76F8-5E45-8145-A218-96A157D62AA9}"/>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8171D5-A035-E14A-A43C-3C6B0A4B2142}"/>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8007379"/>
      </p:ext>
    </p:extLst>
  </p:cSld>
  <p:clrMapOvr>
    <a:overrideClrMapping bg1="dk1" tx1="lt1" bg2="dk2" tx2="lt2" accent1="accent1" accent2="accent2" accent3="accent3" accent4="accent4" accent5="accent5" accent6="accent6" hlink="hlink" folHlink="folHlink"/>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BDF19D5-CAF8-674A-AB11-B1318981351D}"/>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0BA26-322C-E24F-A433-03CCF3DC3A0F}"/>
              </a:ext>
            </a:extLst>
          </p:cNvPr>
          <p:cNvSpPr>
            <a:spLocks noGrp="1"/>
          </p:cNvSpPr>
          <p:nvPr>
            <p:ph type="title"/>
          </p:nvPr>
        </p:nvSpPr>
        <p:spPr>
          <a:xfrm>
            <a:off x="831850" y="1709738"/>
            <a:ext cx="10515600" cy="2852737"/>
          </a:xfrm>
          <a:prstGeom prst="rect">
            <a:avLst/>
          </a:prstGeom>
        </p:spPr>
        <p:txBody>
          <a:bodyPr anchor="b"/>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008408DF-05DE-3149-8315-EAC9D881DD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1131AC3C-A181-CB40-9DFC-6003BA2A2446}"/>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1" name="Group 10">
            <a:extLst>
              <a:ext uri="{FF2B5EF4-FFF2-40B4-BE49-F238E27FC236}">
                <a16:creationId xmlns:a16="http://schemas.microsoft.com/office/drawing/2014/main" id="{365A75C5-8D27-9540-865A-B582A264BC34}"/>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3CB02AED-C881-3440-97AE-D0B05228F00D}"/>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00DB7F-4802-4D46-9C24-75F52A377B2E}"/>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698841-5325-9D40-8987-4AEDA5DAB353}"/>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62ABD8-9E51-BF43-8A47-3FA4D25933F8}"/>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C22B76-DBB3-984C-A1FC-14876D016F90}"/>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C96ABE-6874-9840-8F71-0D4EDC61E90C}"/>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B3390D-740E-104E-A49B-2C82885997E6}"/>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CD0C32-3281-B042-919F-516CE42DC470}"/>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AE738B03-2846-1046-B3FC-6A70957F719E}"/>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D6CE9C17-82C3-6C48-81A9-577E0CB389C7}"/>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D34D1E9B-E9D5-7A4B-BD42-7551F7E8DCA6}"/>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Tree>
    <p:extLst>
      <p:ext uri="{BB962C8B-B14F-4D97-AF65-F5344CB8AC3E}">
        <p14:creationId xmlns:p14="http://schemas.microsoft.com/office/powerpoint/2010/main" val="334465193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3BBF-923C-9D4B-A381-FC2B40D8E37F}"/>
              </a:ext>
            </a:extLst>
          </p:cNvPr>
          <p:cNvSpPr>
            <a:spLocks noGrp="1"/>
          </p:cNvSpPr>
          <p:nvPr>
            <p:ph type="title" hasCustomPrompt="1"/>
          </p:nvPr>
        </p:nvSpPr>
        <p:spPr>
          <a:xfrm>
            <a:off x="838200" y="365125"/>
            <a:ext cx="10515600" cy="1325563"/>
          </a:xfrm>
          <a:prstGeom prst="rect">
            <a:avLst/>
          </a:prstGeom>
        </p:spPr>
        <p:txBody>
          <a:bodyPr/>
          <a:lstStyle>
            <a:lvl1pPr fontAlgn="base">
              <a:defRPr cap="all" baseline="0"/>
            </a:lvl1pPr>
          </a:lstStyle>
          <a:p>
            <a:br>
              <a:rPr lang="en-US"/>
            </a:br>
            <a:r>
              <a:rPr lang="en-US"/>
              <a:t>Click to edit Master title style</a:t>
            </a:r>
          </a:p>
        </p:txBody>
      </p:sp>
      <p:sp>
        <p:nvSpPr>
          <p:cNvPr id="3" name="Content Placeholder 2">
            <a:extLst>
              <a:ext uri="{FF2B5EF4-FFF2-40B4-BE49-F238E27FC236}">
                <a16:creationId xmlns:a16="http://schemas.microsoft.com/office/drawing/2014/main" id="{A0CFBF15-2A17-D24B-A581-CD385108F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3C4D43-6178-4249-8F38-00288D087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8E2B1C9-04C1-BD4A-B999-9D3DD5AEB13B}"/>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2" name="Group 11">
            <a:extLst>
              <a:ext uri="{FF2B5EF4-FFF2-40B4-BE49-F238E27FC236}">
                <a16:creationId xmlns:a16="http://schemas.microsoft.com/office/drawing/2014/main" id="{46FFD7E9-6F6B-F84C-BC69-CDD71A33574F}"/>
              </a:ext>
            </a:extLst>
          </p:cNvPr>
          <p:cNvGrpSpPr/>
          <p:nvPr userDrawn="1"/>
        </p:nvGrpSpPr>
        <p:grpSpPr>
          <a:xfrm>
            <a:off x="-1" y="0"/>
            <a:ext cx="9628012" cy="155640"/>
            <a:chOff x="550416" y="532660"/>
            <a:chExt cx="8984200" cy="150921"/>
          </a:xfrm>
        </p:grpSpPr>
        <p:sp>
          <p:nvSpPr>
            <p:cNvPr id="13" name="Rectangle 12">
              <a:extLst>
                <a:ext uri="{FF2B5EF4-FFF2-40B4-BE49-F238E27FC236}">
                  <a16:creationId xmlns:a16="http://schemas.microsoft.com/office/drawing/2014/main" id="{5D2425FB-1C9B-114A-8F0E-7E62434E732B}"/>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2F93DA-70CD-E242-9603-2238347A2868}"/>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DFEB12-4C82-9D44-B6E4-DD26428D3D6A}"/>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958F56-41E3-B045-809F-93E595A39474}"/>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3FFF3B-8557-2B47-BE28-2539B2BC3D13}"/>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5D5D6B-45AE-8C4F-A9C6-F46E11AAC245}"/>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ACF7BE-7554-5A41-918E-6DE4BDD6DE07}"/>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348638-50A4-0B49-AAB9-78CC4ED2EF9B}"/>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ate Placeholder 3">
            <a:extLst>
              <a:ext uri="{FF2B5EF4-FFF2-40B4-BE49-F238E27FC236}">
                <a16:creationId xmlns:a16="http://schemas.microsoft.com/office/drawing/2014/main" id="{A9D6B66C-363C-A24A-87BC-5E5D29397041}"/>
              </a:ext>
            </a:extLst>
          </p:cNvPr>
          <p:cNvSpPr>
            <a:spLocks noGrp="1"/>
          </p:cNvSpPr>
          <p:nvPr>
            <p:ph type="dt" sz="half" idx="10"/>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2" name="Footer Placeholder 4">
            <a:extLst>
              <a:ext uri="{FF2B5EF4-FFF2-40B4-BE49-F238E27FC236}">
                <a16:creationId xmlns:a16="http://schemas.microsoft.com/office/drawing/2014/main" id="{5F5DF16A-CB61-1B4C-9834-DF76E0EE1DC9}"/>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3" name="Slide Number Placeholder 5">
            <a:extLst>
              <a:ext uri="{FF2B5EF4-FFF2-40B4-BE49-F238E27FC236}">
                <a16:creationId xmlns:a16="http://schemas.microsoft.com/office/drawing/2014/main" id="{36EE28DD-47C4-1145-A831-BA43EF94372E}"/>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4" name="Rectangle 23">
            <a:extLst>
              <a:ext uri="{FF2B5EF4-FFF2-40B4-BE49-F238E27FC236}">
                <a16:creationId xmlns:a16="http://schemas.microsoft.com/office/drawing/2014/main" id="{9E434C5F-BFFF-364A-AD6C-18C4BB862310}"/>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163793"/>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9824E1-BDF6-E843-B5B2-795B46AAA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96F326-A3BF-0046-B3BC-5FEAC0FF1D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B149B-8678-B142-8856-8C1E7DB9D9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562BE-34C9-B643-8BC4-4E3D8DEC0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D49EB192-43A7-3442-8458-4A49C7FC7067}"/>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4" name="Group 13">
            <a:extLst>
              <a:ext uri="{FF2B5EF4-FFF2-40B4-BE49-F238E27FC236}">
                <a16:creationId xmlns:a16="http://schemas.microsoft.com/office/drawing/2014/main" id="{05ABFDDA-7B5C-A541-A117-1A41B97702A0}"/>
              </a:ext>
            </a:extLst>
          </p:cNvPr>
          <p:cNvGrpSpPr/>
          <p:nvPr userDrawn="1"/>
        </p:nvGrpSpPr>
        <p:grpSpPr>
          <a:xfrm>
            <a:off x="-1" y="0"/>
            <a:ext cx="9628012" cy="155640"/>
            <a:chOff x="550416" y="532660"/>
            <a:chExt cx="8984200" cy="150921"/>
          </a:xfrm>
        </p:grpSpPr>
        <p:sp>
          <p:nvSpPr>
            <p:cNvPr id="15" name="Rectangle 14">
              <a:extLst>
                <a:ext uri="{FF2B5EF4-FFF2-40B4-BE49-F238E27FC236}">
                  <a16:creationId xmlns:a16="http://schemas.microsoft.com/office/drawing/2014/main" id="{6D8DAD29-3EA1-F140-87DC-9B1ACB8048A7}"/>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965713E-9E30-1042-BE3E-C33E4236B122}"/>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770788-6298-404F-A735-4BD2239835FE}"/>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73B1C8-CEF9-6D46-9AB0-296673EA38A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0B33E5-46EA-4948-BEDB-7DD144AC03B9}"/>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571D01B-1E48-B84B-BEBA-8EC2BE0D3483}"/>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CED148-A5F2-B24A-9607-74DF2C7850B5}"/>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576E3EE-266F-8246-AC9A-0053263B2B61}"/>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3">
            <a:extLst>
              <a:ext uri="{FF2B5EF4-FFF2-40B4-BE49-F238E27FC236}">
                <a16:creationId xmlns:a16="http://schemas.microsoft.com/office/drawing/2014/main" id="{A9C9467F-B0AD-9248-8489-900DB1DE6184}"/>
              </a:ext>
            </a:extLst>
          </p:cNvPr>
          <p:cNvSpPr>
            <a:spLocks noGrp="1"/>
          </p:cNvSpPr>
          <p:nvPr>
            <p:ph type="dt" sz="half" idx="10"/>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4" name="Footer Placeholder 4">
            <a:extLst>
              <a:ext uri="{FF2B5EF4-FFF2-40B4-BE49-F238E27FC236}">
                <a16:creationId xmlns:a16="http://schemas.microsoft.com/office/drawing/2014/main" id="{650F1C1A-A4A1-8849-87B7-8D02C89E4546}"/>
              </a:ext>
            </a:extLst>
          </p:cNvPr>
          <p:cNvSpPr>
            <a:spLocks noGrp="1"/>
          </p:cNvSpPr>
          <p:nvPr>
            <p:ph type="ftr" sz="quarter" idx="11"/>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5" name="Slide Number Placeholder 5">
            <a:extLst>
              <a:ext uri="{FF2B5EF4-FFF2-40B4-BE49-F238E27FC236}">
                <a16:creationId xmlns:a16="http://schemas.microsoft.com/office/drawing/2014/main" id="{40DD81B1-205A-2347-9549-5A33919EEAAA}"/>
              </a:ext>
            </a:extLst>
          </p:cNvPr>
          <p:cNvSpPr>
            <a:spLocks noGrp="1"/>
          </p:cNvSpPr>
          <p:nvPr>
            <p:ph type="sldNum" sz="quarter" idx="12"/>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6" name="Title 1">
            <a:extLst>
              <a:ext uri="{FF2B5EF4-FFF2-40B4-BE49-F238E27FC236}">
                <a16:creationId xmlns:a16="http://schemas.microsoft.com/office/drawing/2014/main" id="{AB7114A5-EE1F-1A48-B69F-556824C59075}"/>
              </a:ext>
            </a:extLst>
          </p:cNvPr>
          <p:cNvSpPr>
            <a:spLocks noGrp="1"/>
          </p:cNvSpPr>
          <p:nvPr>
            <p:ph type="title" hasCustomPrompt="1"/>
          </p:nvPr>
        </p:nvSpPr>
        <p:spPr>
          <a:xfrm>
            <a:off x="838200" y="365125"/>
            <a:ext cx="10515600" cy="1325563"/>
          </a:xfrm>
          <a:prstGeom prst="rect">
            <a:avLst/>
          </a:prstGeom>
        </p:spPr>
        <p:txBody>
          <a:bodyPr/>
          <a:lstStyle>
            <a:lvl1pPr fontAlgn="base">
              <a:defRPr cap="all" baseline="0"/>
            </a:lvl1pPr>
          </a:lstStyle>
          <a:p>
            <a:br>
              <a:rPr lang="en-US"/>
            </a:br>
            <a:r>
              <a:rPr lang="en-US"/>
              <a:t>Click to edit Master title style</a:t>
            </a:r>
          </a:p>
        </p:txBody>
      </p:sp>
      <p:sp>
        <p:nvSpPr>
          <p:cNvPr id="27" name="Rectangle 26">
            <a:extLst>
              <a:ext uri="{FF2B5EF4-FFF2-40B4-BE49-F238E27FC236}">
                <a16:creationId xmlns:a16="http://schemas.microsoft.com/office/drawing/2014/main" id="{EEB4AF88-3E51-BF41-BDDC-60EF5CEC950C}"/>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457858"/>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D7F80FF-E90C-B841-8D65-DDD3DA932A3C}"/>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0" name="Group 9">
            <a:extLst>
              <a:ext uri="{FF2B5EF4-FFF2-40B4-BE49-F238E27FC236}">
                <a16:creationId xmlns:a16="http://schemas.microsoft.com/office/drawing/2014/main" id="{0F6B3927-D72F-444A-AB81-5B8B9ECD359C}"/>
              </a:ext>
            </a:extLst>
          </p:cNvPr>
          <p:cNvGrpSpPr/>
          <p:nvPr userDrawn="1"/>
        </p:nvGrpSpPr>
        <p:grpSpPr>
          <a:xfrm>
            <a:off x="-1" y="0"/>
            <a:ext cx="9628012" cy="155640"/>
            <a:chOff x="550416" y="532660"/>
            <a:chExt cx="8984200" cy="150921"/>
          </a:xfrm>
        </p:grpSpPr>
        <p:sp>
          <p:nvSpPr>
            <p:cNvPr id="11" name="Rectangle 10">
              <a:extLst>
                <a:ext uri="{FF2B5EF4-FFF2-40B4-BE49-F238E27FC236}">
                  <a16:creationId xmlns:a16="http://schemas.microsoft.com/office/drawing/2014/main" id="{7F9B5F5E-AB55-A842-AA84-B8D883CB9E32}"/>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37760F-D8D1-8842-BF98-782299A0312C}"/>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03C38A-D02D-FF4B-81C6-45AC07638A82}"/>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D3C386-26FE-634D-8797-EFF9110A418B}"/>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BE4890-3B06-524C-BC60-7A6C5CF3C982}"/>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56AF5B-FF72-744E-AF05-301816AAC816}"/>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326FB23-FD6F-3F4A-8D31-F5B56F433601}"/>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D4C5B2D-96E3-F740-8D00-C8C0ABDF5904}"/>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Date Placeholder 3">
            <a:extLst>
              <a:ext uri="{FF2B5EF4-FFF2-40B4-BE49-F238E27FC236}">
                <a16:creationId xmlns:a16="http://schemas.microsoft.com/office/drawing/2014/main" id="{EB0E87DE-93CA-154A-8CCB-656AF73277D4}"/>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0" name="Footer Placeholder 4">
            <a:extLst>
              <a:ext uri="{FF2B5EF4-FFF2-40B4-BE49-F238E27FC236}">
                <a16:creationId xmlns:a16="http://schemas.microsoft.com/office/drawing/2014/main" id="{349E94CD-C5D0-7244-B8E2-302E5A8C7211}"/>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1" name="Slide Number Placeholder 5">
            <a:extLst>
              <a:ext uri="{FF2B5EF4-FFF2-40B4-BE49-F238E27FC236}">
                <a16:creationId xmlns:a16="http://schemas.microsoft.com/office/drawing/2014/main" id="{F7084D9A-11A2-994C-A974-9295159A4D59}"/>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2" name="Rectangle 21">
            <a:extLst>
              <a:ext uri="{FF2B5EF4-FFF2-40B4-BE49-F238E27FC236}">
                <a16:creationId xmlns:a16="http://schemas.microsoft.com/office/drawing/2014/main" id="{0443244F-8E5F-BE4F-888F-22A2A26B2DEC}"/>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21043FB-72D5-B545-ADBA-3FB011F3500D}"/>
              </a:ext>
            </a:extLst>
          </p:cNvPr>
          <p:cNvSpPr>
            <a:spLocks noGrp="1"/>
          </p:cNvSpPr>
          <p:nvPr>
            <p:ph type="title" hasCustomPrompt="1"/>
          </p:nvPr>
        </p:nvSpPr>
        <p:spPr>
          <a:xfrm>
            <a:off x="838200" y="2203973"/>
            <a:ext cx="10515600" cy="1325563"/>
          </a:xfrm>
          <a:prstGeom prst="rect">
            <a:avLst/>
          </a:prstGeom>
        </p:spPr>
        <p:txBody>
          <a:bodyPr/>
          <a:lstStyle>
            <a:lvl1pPr fontAlgn="base">
              <a:defRPr cap="all" baseline="0"/>
            </a:lvl1pPr>
          </a:lstStyle>
          <a:p>
            <a:br>
              <a:rPr lang="en-US"/>
            </a:br>
            <a:r>
              <a:rPr lang="en-US"/>
              <a:t>Click to edit Master title style</a:t>
            </a:r>
          </a:p>
        </p:txBody>
      </p:sp>
    </p:spTree>
    <p:extLst>
      <p:ext uri="{BB962C8B-B14F-4D97-AF65-F5344CB8AC3E}">
        <p14:creationId xmlns:p14="http://schemas.microsoft.com/office/powerpoint/2010/main" val="378548639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617F"/>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9AE4233-98C7-F648-B98E-CFBEC84144DD}"/>
              </a:ext>
            </a:extLst>
          </p:cNvPr>
          <p:cNvPicPr>
            <a:picLocks noChangeAspect="1"/>
          </p:cNvPicPr>
          <p:nvPr userDrawn="1"/>
        </p:nvPicPr>
        <p:blipFill>
          <a:blip r:embed="rId2"/>
          <a:stretch>
            <a:fillRect/>
          </a:stretch>
        </p:blipFill>
        <p:spPr>
          <a:xfrm>
            <a:off x="9628010" y="750144"/>
            <a:ext cx="1756061" cy="1954710"/>
          </a:xfrm>
          <a:prstGeom prst="rect">
            <a:avLst/>
          </a:prstGeom>
        </p:spPr>
      </p:pic>
      <p:sp>
        <p:nvSpPr>
          <p:cNvPr id="37" name="Title 1">
            <a:extLst>
              <a:ext uri="{FF2B5EF4-FFF2-40B4-BE49-F238E27FC236}">
                <a16:creationId xmlns:a16="http://schemas.microsoft.com/office/drawing/2014/main" id="{1F62CCB1-628D-A04B-86CE-7EDD6AE45808}"/>
              </a:ext>
            </a:extLst>
          </p:cNvPr>
          <p:cNvSpPr>
            <a:spLocks noGrp="1"/>
          </p:cNvSpPr>
          <p:nvPr>
            <p:ph type="ctrTitle"/>
          </p:nvPr>
        </p:nvSpPr>
        <p:spPr>
          <a:xfrm>
            <a:off x="695509" y="1899661"/>
            <a:ext cx="8636270" cy="2387600"/>
          </a:xfrm>
          <a:prstGeom prst="rect">
            <a:avLst/>
          </a:prstGeom>
        </p:spPr>
        <p:txBody>
          <a:bodyPr anchor="b"/>
          <a:lstStyle>
            <a:lvl1pPr algn="l">
              <a:defRPr sz="6000" cap="all" baseline="0">
                <a:solidFill>
                  <a:schemeClr val="bg1"/>
                </a:solidFill>
              </a:defRPr>
            </a:lvl1pPr>
          </a:lstStyle>
          <a:p>
            <a:r>
              <a:rPr lang="en-US"/>
              <a:t>Click to edit Master title style</a:t>
            </a:r>
          </a:p>
        </p:txBody>
      </p:sp>
      <p:sp>
        <p:nvSpPr>
          <p:cNvPr id="39" name="Subtitle 2">
            <a:extLst>
              <a:ext uri="{FF2B5EF4-FFF2-40B4-BE49-F238E27FC236}">
                <a16:creationId xmlns:a16="http://schemas.microsoft.com/office/drawing/2014/main" id="{3F97E89B-8948-4D43-BF5C-5D41500D85D4}"/>
              </a:ext>
            </a:extLst>
          </p:cNvPr>
          <p:cNvSpPr>
            <a:spLocks noGrp="1"/>
          </p:cNvSpPr>
          <p:nvPr>
            <p:ph type="subTitle" idx="1"/>
          </p:nvPr>
        </p:nvSpPr>
        <p:spPr>
          <a:xfrm>
            <a:off x="716130" y="4385071"/>
            <a:ext cx="8636271" cy="1655762"/>
          </a:xfrm>
        </p:spPr>
        <p:txBody>
          <a:bodyPr/>
          <a:lstStyle>
            <a:lvl1pPr marL="0" indent="0" algn="l">
              <a:lnSpc>
                <a:spcPct val="7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Date goes here</a:t>
            </a:r>
          </a:p>
        </p:txBody>
      </p:sp>
      <p:grpSp>
        <p:nvGrpSpPr>
          <p:cNvPr id="13" name="Group 12">
            <a:extLst>
              <a:ext uri="{FF2B5EF4-FFF2-40B4-BE49-F238E27FC236}">
                <a16:creationId xmlns:a16="http://schemas.microsoft.com/office/drawing/2014/main" id="{19AC50BD-27DB-F442-82DA-FA42E241DE13}"/>
              </a:ext>
            </a:extLst>
          </p:cNvPr>
          <p:cNvGrpSpPr/>
          <p:nvPr userDrawn="1"/>
        </p:nvGrpSpPr>
        <p:grpSpPr>
          <a:xfrm>
            <a:off x="-1" y="0"/>
            <a:ext cx="9628012" cy="155640"/>
            <a:chOff x="-1" y="0"/>
            <a:chExt cx="9628012" cy="155640"/>
          </a:xfrm>
        </p:grpSpPr>
        <p:sp>
          <p:nvSpPr>
            <p:cNvPr id="14" name="Rectangle 13">
              <a:extLst>
                <a:ext uri="{FF2B5EF4-FFF2-40B4-BE49-F238E27FC236}">
                  <a16:creationId xmlns:a16="http://schemas.microsoft.com/office/drawing/2014/main" id="{9CA98A43-ED76-F943-A564-7960EF3666E6}"/>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29052C-A73D-6348-BAC1-69216BFE3BC2}"/>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6D5C4E-533F-F74B-9413-A79C8AA77C79}"/>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20A12-8669-3447-A01F-D4B26026E08E}"/>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062EDB-B728-DB4C-9D66-AD2B03CA54EA}"/>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ADD4A9-88A3-774A-AC94-BC42051945B9}"/>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15BEE7-CB82-6545-B03C-E28FFC186348}"/>
                </a:ext>
              </a:extLst>
            </p:cNvPr>
            <p:cNvSpPr/>
            <p:nvPr userDrawn="1"/>
          </p:nvSpPr>
          <p:spPr>
            <a:xfrm>
              <a:off x="7230522" y="0"/>
              <a:ext cx="1217772" cy="155640"/>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F28FFF-84A4-0B44-8D80-724EE06B2E0C}"/>
                </a:ext>
              </a:extLst>
            </p:cNvPr>
            <p:cNvSpPr/>
            <p:nvPr userDrawn="1"/>
          </p:nvSpPr>
          <p:spPr>
            <a:xfrm>
              <a:off x="8410239"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3851826"/>
      </p:ext>
    </p:extLst>
  </p:cSld>
  <p:clrMapOvr>
    <a:masterClrMapping/>
  </p:clrMapOvr>
  <p:hf hdr="0"/>
  <p:extLst>
    <p:ext uri="{DCECCB84-F9BA-43D5-87BE-67443E8EF086}">
      <p15:sldGuideLst xmlns:p15="http://schemas.microsoft.com/office/powerpoint/2012/main">
        <p15:guide id="1" pos="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92232"/>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21043FB-72D5-B545-ADBA-3FB011F3500D}"/>
              </a:ext>
            </a:extLst>
          </p:cNvPr>
          <p:cNvSpPr>
            <a:spLocks noGrp="1"/>
          </p:cNvSpPr>
          <p:nvPr>
            <p:ph type="title" hasCustomPrompt="1"/>
          </p:nvPr>
        </p:nvSpPr>
        <p:spPr>
          <a:xfrm>
            <a:off x="838200" y="2203973"/>
            <a:ext cx="10515600" cy="1325563"/>
          </a:xfrm>
          <a:prstGeom prst="rect">
            <a:avLst/>
          </a:prstGeom>
        </p:spPr>
        <p:txBody>
          <a:bodyPr/>
          <a:lstStyle>
            <a:lvl1pPr fontAlgn="base">
              <a:defRPr cap="all" baseline="0">
                <a:solidFill>
                  <a:schemeClr val="bg1"/>
                </a:solidFill>
              </a:defRPr>
            </a:lvl1pPr>
          </a:lstStyle>
          <a:p>
            <a:br>
              <a:rPr lang="en-US"/>
            </a:br>
            <a:r>
              <a:rPr lang="en-US"/>
              <a:t>Click to edit Master title style</a:t>
            </a:r>
          </a:p>
        </p:txBody>
      </p:sp>
      <p:grpSp>
        <p:nvGrpSpPr>
          <p:cNvPr id="24" name="Group 23">
            <a:extLst>
              <a:ext uri="{FF2B5EF4-FFF2-40B4-BE49-F238E27FC236}">
                <a16:creationId xmlns:a16="http://schemas.microsoft.com/office/drawing/2014/main" id="{81D394BC-65B5-4F4F-9993-04BC549BB81C}"/>
              </a:ext>
            </a:extLst>
          </p:cNvPr>
          <p:cNvGrpSpPr/>
          <p:nvPr userDrawn="1"/>
        </p:nvGrpSpPr>
        <p:grpSpPr>
          <a:xfrm>
            <a:off x="-1" y="0"/>
            <a:ext cx="9628012" cy="155640"/>
            <a:chOff x="-1" y="0"/>
            <a:chExt cx="9628012" cy="155640"/>
          </a:xfrm>
        </p:grpSpPr>
        <p:sp>
          <p:nvSpPr>
            <p:cNvPr id="25" name="Rectangle 24">
              <a:extLst>
                <a:ext uri="{FF2B5EF4-FFF2-40B4-BE49-F238E27FC236}">
                  <a16:creationId xmlns:a16="http://schemas.microsoft.com/office/drawing/2014/main" id="{CD878BE8-78E1-E141-8697-4626CF7BAC99}"/>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55575C-F387-AB44-84D9-C473EA7BEFA9}"/>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B6C7CAB-CA26-DA4F-AB21-044609A98649}"/>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D0F0D5-697C-B242-93ED-3AEFBBF4D428}"/>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D48DDAC-7810-494F-BEB4-0A8A5610B567}"/>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FF27F7-76BA-B740-B3FB-4D04FB9DA5C8}"/>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07E2DFF-651B-144A-BAF9-10C73E7B10EB}"/>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404CC7-B142-A141-B87F-789128B229C7}"/>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0A76B389-48FB-474C-A736-9B8DDEAFDD0B}"/>
              </a:ext>
            </a:extLst>
          </p:cNvPr>
          <p:cNvSpPr/>
          <p:nvPr userDrawn="1"/>
        </p:nvSpPr>
        <p:spPr>
          <a:xfrm>
            <a:off x="-1" y="6138156"/>
            <a:ext cx="12192001" cy="71984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ate Placeholder 3">
            <a:extLst>
              <a:ext uri="{FF2B5EF4-FFF2-40B4-BE49-F238E27FC236}">
                <a16:creationId xmlns:a16="http://schemas.microsoft.com/office/drawing/2014/main" id="{F075D262-EB31-9A4E-B8E6-0AEF1C36E693}"/>
              </a:ext>
            </a:extLst>
          </p:cNvPr>
          <p:cNvSpPr>
            <a:spLocks noGrp="1"/>
          </p:cNvSpPr>
          <p:nvPr>
            <p:ph type="dt" sz="half" idx="2"/>
          </p:nvPr>
        </p:nvSpPr>
        <p:spPr>
          <a:xfrm>
            <a:off x="6568915" y="6337235"/>
            <a:ext cx="994860" cy="365125"/>
          </a:xfrm>
          <a:prstGeom prst="rect">
            <a:avLst/>
          </a:prstGeom>
        </p:spPr>
        <p:txBody>
          <a:bodyPr/>
          <a:lstStyle>
            <a:lvl1pPr>
              <a:defRPr sz="1000" baseline="0">
                <a:solidFill>
                  <a:schemeClr val="bg1"/>
                </a:solidFill>
              </a:defRPr>
            </a:lvl1pPr>
          </a:lstStyle>
          <a:p>
            <a:fld id="{3084FD8A-637C-0345-80A4-FDE7FF51E4E3}" type="datetime1">
              <a:rPr lang="en-US" smtClean="0"/>
              <a:pPr/>
              <a:t>7/14/2022</a:t>
            </a:fld>
            <a:endParaRPr lang="en-US"/>
          </a:p>
        </p:txBody>
      </p:sp>
      <p:sp>
        <p:nvSpPr>
          <p:cNvPr id="35" name="Footer Placeholder 4">
            <a:extLst>
              <a:ext uri="{FF2B5EF4-FFF2-40B4-BE49-F238E27FC236}">
                <a16:creationId xmlns:a16="http://schemas.microsoft.com/office/drawing/2014/main" id="{DAE97310-7096-3446-A1D1-C0F5540BB03D}"/>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solidFill>
                  <a:schemeClr val="bg1"/>
                </a:solidFill>
              </a:defRPr>
            </a:lvl1pPr>
          </a:lstStyle>
          <a:p>
            <a:r>
              <a:rPr lang="en-US"/>
              <a:t>Event</a:t>
            </a:r>
          </a:p>
        </p:txBody>
      </p:sp>
      <p:sp>
        <p:nvSpPr>
          <p:cNvPr id="36" name="Slide Number Placeholder 5">
            <a:extLst>
              <a:ext uri="{FF2B5EF4-FFF2-40B4-BE49-F238E27FC236}">
                <a16:creationId xmlns:a16="http://schemas.microsoft.com/office/drawing/2014/main" id="{32DE38BF-4966-5641-AF86-1CD3B0C18142}"/>
              </a:ext>
            </a:extLst>
          </p:cNvPr>
          <p:cNvSpPr>
            <a:spLocks noGrp="1"/>
          </p:cNvSpPr>
          <p:nvPr>
            <p:ph type="sldNum" sz="quarter" idx="4"/>
          </p:nvPr>
        </p:nvSpPr>
        <p:spPr>
          <a:xfrm>
            <a:off x="11044740" y="6324137"/>
            <a:ext cx="994860" cy="365125"/>
          </a:xfrm>
          <a:prstGeom prst="rect">
            <a:avLst/>
          </a:prstGeom>
        </p:spPr>
        <p:txBody>
          <a:bodyPr/>
          <a:lstStyle>
            <a:lvl1pPr>
              <a:defRPr sz="1100" baseline="0">
                <a:solidFill>
                  <a:schemeClr val="bg1"/>
                </a:solidFill>
              </a:defRPr>
            </a:lvl1pPr>
          </a:lstStyle>
          <a:p>
            <a:fld id="{00C4AC18-F72E-FA47-B16E-1BD359E61BE1}" type="slidenum">
              <a:rPr lang="en-US" smtClean="0"/>
              <a:pPr/>
              <a:t>‹#›</a:t>
            </a:fld>
            <a:endParaRPr lang="en-US"/>
          </a:p>
        </p:txBody>
      </p:sp>
      <p:pic>
        <p:nvPicPr>
          <p:cNvPr id="37" name="Picture 36">
            <a:extLst>
              <a:ext uri="{FF2B5EF4-FFF2-40B4-BE49-F238E27FC236}">
                <a16:creationId xmlns:a16="http://schemas.microsoft.com/office/drawing/2014/main" id="{C27B960F-18B8-7F48-8DE0-FF0F540DD246}"/>
              </a:ext>
            </a:extLst>
          </p:cNvPr>
          <p:cNvPicPr>
            <a:picLocks noChangeAspect="1"/>
          </p:cNvPicPr>
          <p:nvPr userDrawn="1"/>
        </p:nvPicPr>
        <p:blipFill>
          <a:blip r:embed="rId2"/>
          <a:stretch>
            <a:fillRect/>
          </a:stretch>
        </p:blipFill>
        <p:spPr>
          <a:xfrm>
            <a:off x="829117" y="6400800"/>
            <a:ext cx="3799109" cy="293669"/>
          </a:xfrm>
          <a:prstGeom prst="rect">
            <a:avLst/>
          </a:prstGeom>
        </p:spPr>
      </p:pic>
    </p:spTree>
    <p:extLst>
      <p:ext uri="{BB962C8B-B14F-4D97-AF65-F5344CB8AC3E}">
        <p14:creationId xmlns:p14="http://schemas.microsoft.com/office/powerpoint/2010/main" val="349331288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00617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443244F-8E5F-BE4F-888F-22A2A26B2DEC}"/>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21043FB-72D5-B545-ADBA-3FB011F3500D}"/>
              </a:ext>
            </a:extLst>
          </p:cNvPr>
          <p:cNvSpPr>
            <a:spLocks noGrp="1"/>
          </p:cNvSpPr>
          <p:nvPr>
            <p:ph type="title" hasCustomPrompt="1"/>
          </p:nvPr>
        </p:nvSpPr>
        <p:spPr>
          <a:xfrm>
            <a:off x="838200" y="2203973"/>
            <a:ext cx="10515600" cy="1325563"/>
          </a:xfrm>
          <a:prstGeom prst="rect">
            <a:avLst/>
          </a:prstGeom>
        </p:spPr>
        <p:txBody>
          <a:bodyPr/>
          <a:lstStyle>
            <a:lvl1pPr fontAlgn="base">
              <a:defRPr cap="all" baseline="0">
                <a:solidFill>
                  <a:schemeClr val="bg1"/>
                </a:solidFill>
              </a:defRPr>
            </a:lvl1pPr>
          </a:lstStyle>
          <a:p>
            <a:br>
              <a:rPr lang="en-US"/>
            </a:br>
            <a:r>
              <a:rPr lang="en-US"/>
              <a:t>Click to edit Master title style</a:t>
            </a:r>
          </a:p>
        </p:txBody>
      </p:sp>
      <p:grpSp>
        <p:nvGrpSpPr>
          <p:cNvPr id="24" name="Group 23">
            <a:extLst>
              <a:ext uri="{FF2B5EF4-FFF2-40B4-BE49-F238E27FC236}">
                <a16:creationId xmlns:a16="http://schemas.microsoft.com/office/drawing/2014/main" id="{5020584D-9F7E-224B-9502-A09D560DA8E7}"/>
              </a:ext>
            </a:extLst>
          </p:cNvPr>
          <p:cNvGrpSpPr/>
          <p:nvPr userDrawn="1"/>
        </p:nvGrpSpPr>
        <p:grpSpPr>
          <a:xfrm>
            <a:off x="-1" y="0"/>
            <a:ext cx="9628012" cy="155640"/>
            <a:chOff x="-1" y="0"/>
            <a:chExt cx="9628012" cy="155640"/>
          </a:xfrm>
        </p:grpSpPr>
        <p:sp>
          <p:nvSpPr>
            <p:cNvPr id="25" name="Rectangle 24">
              <a:extLst>
                <a:ext uri="{FF2B5EF4-FFF2-40B4-BE49-F238E27FC236}">
                  <a16:creationId xmlns:a16="http://schemas.microsoft.com/office/drawing/2014/main" id="{E4FDEC60-E501-3242-BBC5-033F1D242B82}"/>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CC7A8F-E2E3-9842-9A6A-650FFBBCA38C}"/>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41143-C0A2-8E47-8EC8-5206DAF08EE2}"/>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638ED6-B955-9440-B0A5-F5C7E109F228}"/>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F6AF6A-FD68-6D41-9443-E1A4F27DC7A7}"/>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3031D98-3717-3242-A9EC-BEC5E310F0BE}"/>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F019EED-B9AE-CF47-B2C4-8A034942483B}"/>
                </a:ext>
              </a:extLst>
            </p:cNvPr>
            <p:cNvSpPr/>
            <p:nvPr userDrawn="1"/>
          </p:nvSpPr>
          <p:spPr>
            <a:xfrm>
              <a:off x="7230522" y="0"/>
              <a:ext cx="1217772" cy="155640"/>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3A02FC7-06B3-7A47-AF69-CF6971381C6E}"/>
                </a:ext>
              </a:extLst>
            </p:cNvPr>
            <p:cNvSpPr/>
            <p:nvPr userDrawn="1"/>
          </p:nvSpPr>
          <p:spPr>
            <a:xfrm>
              <a:off x="8410239"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Date Placeholder 3">
            <a:extLst>
              <a:ext uri="{FF2B5EF4-FFF2-40B4-BE49-F238E27FC236}">
                <a16:creationId xmlns:a16="http://schemas.microsoft.com/office/drawing/2014/main" id="{D6B5F6F1-541D-794F-8ADB-14D74DF73964}"/>
              </a:ext>
            </a:extLst>
          </p:cNvPr>
          <p:cNvSpPr>
            <a:spLocks noGrp="1"/>
          </p:cNvSpPr>
          <p:nvPr>
            <p:ph type="dt" sz="half" idx="2"/>
          </p:nvPr>
        </p:nvSpPr>
        <p:spPr>
          <a:xfrm>
            <a:off x="6568915" y="6337235"/>
            <a:ext cx="994860" cy="365125"/>
          </a:xfrm>
          <a:prstGeom prst="rect">
            <a:avLst/>
          </a:prstGeom>
        </p:spPr>
        <p:txBody>
          <a:bodyPr/>
          <a:lstStyle>
            <a:lvl1pPr>
              <a:defRPr sz="1000" baseline="0">
                <a:solidFill>
                  <a:schemeClr val="bg1"/>
                </a:solidFill>
              </a:defRPr>
            </a:lvl1pPr>
          </a:lstStyle>
          <a:p>
            <a:fld id="{3084FD8A-637C-0345-80A4-FDE7FF51E4E3}" type="datetime1">
              <a:rPr lang="en-US" smtClean="0"/>
              <a:pPr/>
              <a:t>7/14/2022</a:t>
            </a:fld>
            <a:endParaRPr lang="en-US"/>
          </a:p>
        </p:txBody>
      </p:sp>
      <p:sp>
        <p:nvSpPr>
          <p:cNvPr id="18" name="Footer Placeholder 4">
            <a:extLst>
              <a:ext uri="{FF2B5EF4-FFF2-40B4-BE49-F238E27FC236}">
                <a16:creationId xmlns:a16="http://schemas.microsoft.com/office/drawing/2014/main" id="{58E7B38E-5B3D-294D-8CB0-A6B36C9DB462}"/>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solidFill>
                  <a:schemeClr val="bg1"/>
                </a:solidFill>
              </a:defRPr>
            </a:lvl1pPr>
          </a:lstStyle>
          <a:p>
            <a:r>
              <a:rPr lang="en-US"/>
              <a:t>Event</a:t>
            </a:r>
          </a:p>
        </p:txBody>
      </p:sp>
      <p:sp>
        <p:nvSpPr>
          <p:cNvPr id="33" name="Slide Number Placeholder 5">
            <a:extLst>
              <a:ext uri="{FF2B5EF4-FFF2-40B4-BE49-F238E27FC236}">
                <a16:creationId xmlns:a16="http://schemas.microsoft.com/office/drawing/2014/main" id="{63146615-2DD4-3240-9077-9A3382A9AB0C}"/>
              </a:ext>
            </a:extLst>
          </p:cNvPr>
          <p:cNvSpPr>
            <a:spLocks noGrp="1"/>
          </p:cNvSpPr>
          <p:nvPr>
            <p:ph type="sldNum" sz="quarter" idx="4"/>
          </p:nvPr>
        </p:nvSpPr>
        <p:spPr>
          <a:xfrm>
            <a:off x="11044740" y="6324137"/>
            <a:ext cx="994860" cy="365125"/>
          </a:xfrm>
          <a:prstGeom prst="rect">
            <a:avLst/>
          </a:prstGeom>
        </p:spPr>
        <p:txBody>
          <a:bodyPr/>
          <a:lstStyle>
            <a:lvl1pPr>
              <a:defRPr sz="1100" baseline="0">
                <a:solidFill>
                  <a:schemeClr val="bg1"/>
                </a:solidFill>
              </a:defRPr>
            </a:lvl1pPr>
          </a:lstStyle>
          <a:p>
            <a:fld id="{00C4AC18-F72E-FA47-B16E-1BD359E61BE1}" type="slidenum">
              <a:rPr lang="en-US" smtClean="0"/>
              <a:pPr/>
              <a:t>‹#›</a:t>
            </a:fld>
            <a:endParaRPr lang="en-US"/>
          </a:p>
        </p:txBody>
      </p:sp>
      <p:pic>
        <p:nvPicPr>
          <p:cNvPr id="34" name="Picture 33">
            <a:extLst>
              <a:ext uri="{FF2B5EF4-FFF2-40B4-BE49-F238E27FC236}">
                <a16:creationId xmlns:a16="http://schemas.microsoft.com/office/drawing/2014/main" id="{C4A14D5E-295B-864E-B495-624BBED63D4D}"/>
              </a:ext>
            </a:extLst>
          </p:cNvPr>
          <p:cNvPicPr>
            <a:picLocks noChangeAspect="1"/>
          </p:cNvPicPr>
          <p:nvPr userDrawn="1"/>
        </p:nvPicPr>
        <p:blipFill>
          <a:blip r:embed="rId2"/>
          <a:stretch>
            <a:fillRect/>
          </a:stretch>
        </p:blipFill>
        <p:spPr>
          <a:xfrm>
            <a:off x="829117" y="6400800"/>
            <a:ext cx="3799109" cy="293669"/>
          </a:xfrm>
          <a:prstGeom prst="rect">
            <a:avLst/>
          </a:prstGeom>
        </p:spPr>
      </p:pic>
    </p:spTree>
    <p:extLst>
      <p:ext uri="{BB962C8B-B14F-4D97-AF65-F5344CB8AC3E}">
        <p14:creationId xmlns:p14="http://schemas.microsoft.com/office/powerpoint/2010/main" val="1088820529"/>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CC8A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443244F-8E5F-BE4F-888F-22A2A26B2DEC}"/>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21043FB-72D5-B545-ADBA-3FB011F3500D}"/>
              </a:ext>
            </a:extLst>
          </p:cNvPr>
          <p:cNvSpPr>
            <a:spLocks noGrp="1"/>
          </p:cNvSpPr>
          <p:nvPr>
            <p:ph type="title" hasCustomPrompt="1"/>
          </p:nvPr>
        </p:nvSpPr>
        <p:spPr>
          <a:xfrm>
            <a:off x="838200" y="2203973"/>
            <a:ext cx="10515600" cy="1325563"/>
          </a:xfrm>
          <a:prstGeom prst="rect">
            <a:avLst/>
          </a:prstGeom>
        </p:spPr>
        <p:txBody>
          <a:bodyPr/>
          <a:lstStyle>
            <a:lvl1pPr fontAlgn="base">
              <a:defRPr cap="all" baseline="0">
                <a:solidFill>
                  <a:schemeClr val="bg1"/>
                </a:solidFill>
              </a:defRPr>
            </a:lvl1pPr>
          </a:lstStyle>
          <a:p>
            <a:br>
              <a:rPr lang="en-US"/>
            </a:br>
            <a:r>
              <a:rPr lang="en-US"/>
              <a:t>Click to edit Master title style</a:t>
            </a:r>
          </a:p>
        </p:txBody>
      </p:sp>
      <p:sp>
        <p:nvSpPr>
          <p:cNvPr id="17" name="Date Placeholder 3">
            <a:extLst>
              <a:ext uri="{FF2B5EF4-FFF2-40B4-BE49-F238E27FC236}">
                <a16:creationId xmlns:a16="http://schemas.microsoft.com/office/drawing/2014/main" id="{D6B5F6F1-541D-794F-8ADB-14D74DF73964}"/>
              </a:ext>
            </a:extLst>
          </p:cNvPr>
          <p:cNvSpPr>
            <a:spLocks noGrp="1"/>
          </p:cNvSpPr>
          <p:nvPr>
            <p:ph type="dt" sz="half" idx="2"/>
          </p:nvPr>
        </p:nvSpPr>
        <p:spPr>
          <a:xfrm>
            <a:off x="6568915" y="6337235"/>
            <a:ext cx="994860" cy="365125"/>
          </a:xfrm>
          <a:prstGeom prst="rect">
            <a:avLst/>
          </a:prstGeom>
        </p:spPr>
        <p:txBody>
          <a:bodyPr/>
          <a:lstStyle>
            <a:lvl1pPr>
              <a:defRPr sz="1000" baseline="0">
                <a:solidFill>
                  <a:schemeClr val="bg1"/>
                </a:solidFill>
              </a:defRPr>
            </a:lvl1pPr>
          </a:lstStyle>
          <a:p>
            <a:fld id="{3084FD8A-637C-0345-80A4-FDE7FF51E4E3}" type="datetime1">
              <a:rPr lang="en-US" smtClean="0"/>
              <a:pPr/>
              <a:t>7/14/2022</a:t>
            </a:fld>
            <a:endParaRPr lang="en-US"/>
          </a:p>
        </p:txBody>
      </p:sp>
      <p:sp>
        <p:nvSpPr>
          <p:cNvPr id="18" name="Footer Placeholder 4">
            <a:extLst>
              <a:ext uri="{FF2B5EF4-FFF2-40B4-BE49-F238E27FC236}">
                <a16:creationId xmlns:a16="http://schemas.microsoft.com/office/drawing/2014/main" id="{58E7B38E-5B3D-294D-8CB0-A6B36C9DB462}"/>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solidFill>
                  <a:schemeClr val="bg1"/>
                </a:solidFill>
              </a:defRPr>
            </a:lvl1pPr>
          </a:lstStyle>
          <a:p>
            <a:r>
              <a:rPr lang="en-US"/>
              <a:t>Event</a:t>
            </a:r>
          </a:p>
        </p:txBody>
      </p:sp>
      <p:sp>
        <p:nvSpPr>
          <p:cNvPr id="33" name="Slide Number Placeholder 5">
            <a:extLst>
              <a:ext uri="{FF2B5EF4-FFF2-40B4-BE49-F238E27FC236}">
                <a16:creationId xmlns:a16="http://schemas.microsoft.com/office/drawing/2014/main" id="{63146615-2DD4-3240-9077-9A3382A9AB0C}"/>
              </a:ext>
            </a:extLst>
          </p:cNvPr>
          <p:cNvSpPr>
            <a:spLocks noGrp="1"/>
          </p:cNvSpPr>
          <p:nvPr>
            <p:ph type="sldNum" sz="quarter" idx="4"/>
          </p:nvPr>
        </p:nvSpPr>
        <p:spPr>
          <a:xfrm>
            <a:off x="11044740" y="6324137"/>
            <a:ext cx="994860" cy="365125"/>
          </a:xfrm>
          <a:prstGeom prst="rect">
            <a:avLst/>
          </a:prstGeom>
        </p:spPr>
        <p:txBody>
          <a:bodyPr/>
          <a:lstStyle>
            <a:lvl1pPr>
              <a:defRPr sz="1100" baseline="0">
                <a:solidFill>
                  <a:schemeClr val="bg1"/>
                </a:solidFill>
              </a:defRPr>
            </a:lvl1pPr>
          </a:lstStyle>
          <a:p>
            <a:fld id="{00C4AC18-F72E-FA47-B16E-1BD359E61BE1}" type="slidenum">
              <a:rPr lang="en-US" smtClean="0"/>
              <a:pPr/>
              <a:t>‹#›</a:t>
            </a:fld>
            <a:endParaRPr lang="en-US"/>
          </a:p>
        </p:txBody>
      </p:sp>
      <p:pic>
        <p:nvPicPr>
          <p:cNvPr id="34" name="Picture 33">
            <a:extLst>
              <a:ext uri="{FF2B5EF4-FFF2-40B4-BE49-F238E27FC236}">
                <a16:creationId xmlns:a16="http://schemas.microsoft.com/office/drawing/2014/main" id="{C4A14D5E-295B-864E-B495-624BBED63D4D}"/>
              </a:ext>
            </a:extLst>
          </p:cNvPr>
          <p:cNvPicPr>
            <a:picLocks noChangeAspect="1"/>
          </p:cNvPicPr>
          <p:nvPr userDrawn="1"/>
        </p:nvPicPr>
        <p:blipFill>
          <a:blip r:embed="rId2"/>
          <a:stretch>
            <a:fillRect/>
          </a:stretch>
        </p:blipFill>
        <p:spPr>
          <a:xfrm>
            <a:off x="829117" y="6400800"/>
            <a:ext cx="3799109" cy="293669"/>
          </a:xfrm>
          <a:prstGeom prst="rect">
            <a:avLst/>
          </a:prstGeom>
        </p:spPr>
      </p:pic>
      <p:grpSp>
        <p:nvGrpSpPr>
          <p:cNvPr id="19" name="Group 18">
            <a:extLst>
              <a:ext uri="{FF2B5EF4-FFF2-40B4-BE49-F238E27FC236}">
                <a16:creationId xmlns:a16="http://schemas.microsoft.com/office/drawing/2014/main" id="{DC8019F8-0EFE-9C4A-872C-CCD34A33860E}"/>
              </a:ext>
            </a:extLst>
          </p:cNvPr>
          <p:cNvGrpSpPr/>
          <p:nvPr userDrawn="1"/>
        </p:nvGrpSpPr>
        <p:grpSpPr>
          <a:xfrm>
            <a:off x="-1" y="0"/>
            <a:ext cx="9628012" cy="155640"/>
            <a:chOff x="-1" y="0"/>
            <a:chExt cx="9628012" cy="155640"/>
          </a:xfrm>
        </p:grpSpPr>
        <p:sp>
          <p:nvSpPr>
            <p:cNvPr id="20" name="Rectangle 19">
              <a:extLst>
                <a:ext uri="{FF2B5EF4-FFF2-40B4-BE49-F238E27FC236}">
                  <a16:creationId xmlns:a16="http://schemas.microsoft.com/office/drawing/2014/main" id="{4A12303B-D779-854D-99E3-80F80A4A3365}"/>
                </a:ext>
              </a:extLst>
            </p:cNvPr>
            <p:cNvSpPr/>
            <p:nvPr userDrawn="1"/>
          </p:nvSpPr>
          <p:spPr>
            <a:xfrm>
              <a:off x="-1" y="0"/>
              <a:ext cx="1217772" cy="155640"/>
            </a:xfrm>
            <a:prstGeom prst="rect">
              <a:avLst/>
            </a:prstGeom>
            <a:solidFill>
              <a:srgbClr val="C15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CF9E69-3344-DE41-BC1D-BE16271E2209}"/>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DFA66C7-AA2D-ED4B-A8CB-900B76767CC4}"/>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1671CC-A81D-184B-AEAF-6DD0E94F4CFF}"/>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51355E-1783-CF48-9311-68DFA4B76C32}"/>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72E56AE-1E51-7F42-811B-E58680BE618C}"/>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0624173-EB3B-1949-B28D-72F57BBDCA96}"/>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41DA4DD-1A27-514D-92C6-4FA7348C538D}"/>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074598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D5B49D-3B4C-6343-AB9C-0F09ED105A82}"/>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9" name="Group 8">
            <a:extLst>
              <a:ext uri="{FF2B5EF4-FFF2-40B4-BE49-F238E27FC236}">
                <a16:creationId xmlns:a16="http://schemas.microsoft.com/office/drawing/2014/main" id="{FC65ADF2-FDD3-9149-8214-E4B4C8A2ED2A}"/>
              </a:ext>
            </a:extLst>
          </p:cNvPr>
          <p:cNvGrpSpPr/>
          <p:nvPr userDrawn="1"/>
        </p:nvGrpSpPr>
        <p:grpSpPr>
          <a:xfrm>
            <a:off x="-1" y="0"/>
            <a:ext cx="9628012" cy="155640"/>
            <a:chOff x="550416" y="532660"/>
            <a:chExt cx="8984200" cy="150921"/>
          </a:xfrm>
        </p:grpSpPr>
        <p:sp>
          <p:nvSpPr>
            <p:cNvPr id="10" name="Rectangle 9">
              <a:extLst>
                <a:ext uri="{FF2B5EF4-FFF2-40B4-BE49-F238E27FC236}">
                  <a16:creationId xmlns:a16="http://schemas.microsoft.com/office/drawing/2014/main" id="{F4517FEB-ACC4-3C47-994D-66326AAB44BF}"/>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CB7683-23AD-D145-96B3-E1FB25E7A715}"/>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2369A0-F1C8-284E-A30C-BE052029BBDF}"/>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7D09D2-9DF8-E84D-B86A-47B7FDDC99C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19BE46-FA50-4345-918E-DCAE3C5FA0E8}"/>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426B3C-5A3B-844B-8F11-FCF603B0B5B5}"/>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6DAE8-1FB0-EB4C-90FF-D6341528075D}"/>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0A7DFE-2DD6-BE4B-9A6F-3F4943F89B50}"/>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Date Placeholder 3">
            <a:extLst>
              <a:ext uri="{FF2B5EF4-FFF2-40B4-BE49-F238E27FC236}">
                <a16:creationId xmlns:a16="http://schemas.microsoft.com/office/drawing/2014/main" id="{00A7F1BA-6C4E-AA4A-8373-4D3DA4ED3397}"/>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19" name="Footer Placeholder 4">
            <a:extLst>
              <a:ext uri="{FF2B5EF4-FFF2-40B4-BE49-F238E27FC236}">
                <a16:creationId xmlns:a16="http://schemas.microsoft.com/office/drawing/2014/main" id="{3E27FD9D-B8AB-1642-A928-873E9FC888C1}"/>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0" name="Slide Number Placeholder 5">
            <a:extLst>
              <a:ext uri="{FF2B5EF4-FFF2-40B4-BE49-F238E27FC236}">
                <a16:creationId xmlns:a16="http://schemas.microsoft.com/office/drawing/2014/main" id="{E600CF84-ED4E-3443-9A12-CD47AE1AAF6A}"/>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1" name="Rectangle 20">
            <a:extLst>
              <a:ext uri="{FF2B5EF4-FFF2-40B4-BE49-F238E27FC236}">
                <a16:creationId xmlns:a16="http://schemas.microsoft.com/office/drawing/2014/main" id="{3F396560-9994-6C4E-B89C-3F0B628CA52F}"/>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614238"/>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77508-0889-784C-ACF5-5FF0DFF3F0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D44E2D-3447-1C47-9921-2FC4BFB2D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A1E0C-405D-9D49-AC11-795E795F3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E8DE75F6-D8F5-B741-B59F-170B85C15DCE}"/>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2" name="Group 11">
            <a:extLst>
              <a:ext uri="{FF2B5EF4-FFF2-40B4-BE49-F238E27FC236}">
                <a16:creationId xmlns:a16="http://schemas.microsoft.com/office/drawing/2014/main" id="{15BBFF7B-5106-1046-8072-33BE738CD3FD}"/>
              </a:ext>
            </a:extLst>
          </p:cNvPr>
          <p:cNvGrpSpPr/>
          <p:nvPr userDrawn="1"/>
        </p:nvGrpSpPr>
        <p:grpSpPr>
          <a:xfrm>
            <a:off x="-1" y="0"/>
            <a:ext cx="9628012" cy="155640"/>
            <a:chOff x="550416" y="532660"/>
            <a:chExt cx="8984200" cy="150921"/>
          </a:xfrm>
        </p:grpSpPr>
        <p:sp>
          <p:nvSpPr>
            <p:cNvPr id="13" name="Rectangle 12">
              <a:extLst>
                <a:ext uri="{FF2B5EF4-FFF2-40B4-BE49-F238E27FC236}">
                  <a16:creationId xmlns:a16="http://schemas.microsoft.com/office/drawing/2014/main" id="{B1C0AD72-F40A-E741-9FFE-3302BB5606FE}"/>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69D6164-3827-564F-8CE9-FFA6D22D0F0F}"/>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0F38FD-390E-E143-B076-98D867575D7C}"/>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CE5590C-15B8-7743-99EA-740564093501}"/>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440F53-F81E-964D-B2AA-B0DB1B501D6D}"/>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E6C1CEE-F58B-D84E-8ED3-B8C7DC04FC65}"/>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6CA4EA-5DA5-3F46-A40B-AAFFCFE6C6E1}"/>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30A301-4FE5-7046-81E0-50F43E62913D}"/>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ate Placeholder 3">
            <a:extLst>
              <a:ext uri="{FF2B5EF4-FFF2-40B4-BE49-F238E27FC236}">
                <a16:creationId xmlns:a16="http://schemas.microsoft.com/office/drawing/2014/main" id="{2A625D24-B9E5-6E4B-9E55-42DE2B52351C}"/>
              </a:ext>
            </a:extLst>
          </p:cNvPr>
          <p:cNvSpPr>
            <a:spLocks noGrp="1"/>
          </p:cNvSpPr>
          <p:nvPr>
            <p:ph type="dt" sz="half" idx="10"/>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2" name="Footer Placeholder 4">
            <a:extLst>
              <a:ext uri="{FF2B5EF4-FFF2-40B4-BE49-F238E27FC236}">
                <a16:creationId xmlns:a16="http://schemas.microsoft.com/office/drawing/2014/main" id="{D4E47BEC-5382-014E-B04A-02F39FC80A67}"/>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3" name="Slide Number Placeholder 5">
            <a:extLst>
              <a:ext uri="{FF2B5EF4-FFF2-40B4-BE49-F238E27FC236}">
                <a16:creationId xmlns:a16="http://schemas.microsoft.com/office/drawing/2014/main" id="{A1A1B31F-D3AE-EC42-B80F-EB9E4069B114}"/>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4" name="Rectangle 23">
            <a:extLst>
              <a:ext uri="{FF2B5EF4-FFF2-40B4-BE49-F238E27FC236}">
                <a16:creationId xmlns:a16="http://schemas.microsoft.com/office/drawing/2014/main" id="{5EF52118-1A46-084D-A5DC-F0C18C12D5FD}"/>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18534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CC8E-D33A-8449-9737-D6FC177255AD}"/>
              </a:ext>
            </a:extLst>
          </p:cNvPr>
          <p:cNvSpPr>
            <a:spLocks noGrp="1"/>
          </p:cNvSpPr>
          <p:nvPr>
            <p:ph type="title"/>
          </p:nvPr>
        </p:nvSpPr>
        <p:spPr>
          <a:xfrm>
            <a:off x="839788" y="457200"/>
            <a:ext cx="3932237" cy="1600200"/>
          </a:xfrm>
          <a:prstGeom prst="rect">
            <a:avLst/>
          </a:prstGeom>
        </p:spPr>
        <p:txBody>
          <a:bodyPr anchor="b"/>
          <a:lstStyle>
            <a:lvl1pPr>
              <a:defRPr sz="3200" cap="all" baseline="0"/>
            </a:lvl1pPr>
          </a:lstStyle>
          <a:p>
            <a:r>
              <a:rPr lang="en-US"/>
              <a:t>Click to edit Master title style</a:t>
            </a:r>
          </a:p>
        </p:txBody>
      </p:sp>
      <p:sp>
        <p:nvSpPr>
          <p:cNvPr id="3" name="Picture Placeholder 2">
            <a:extLst>
              <a:ext uri="{FF2B5EF4-FFF2-40B4-BE49-F238E27FC236}">
                <a16:creationId xmlns:a16="http://schemas.microsoft.com/office/drawing/2014/main" id="{87EF15D2-13AD-9F45-873C-C362A53FDF23}"/>
              </a:ext>
            </a:extLst>
          </p:cNvPr>
          <p:cNvSpPr>
            <a:spLocks noGrp="1"/>
          </p:cNvSpPr>
          <p:nvPr>
            <p:ph type="pic" idx="1"/>
          </p:nvPr>
        </p:nvSpPr>
        <p:spPr>
          <a:xfrm>
            <a:off x="636926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6FDFD-89AE-EA47-B266-5359A1D03C80}"/>
              </a:ext>
            </a:extLst>
          </p:cNvPr>
          <p:cNvSpPr>
            <a:spLocks noGrp="1"/>
          </p:cNvSpPr>
          <p:nvPr>
            <p:ph type="body" sz="half" idx="2"/>
          </p:nvPr>
        </p:nvSpPr>
        <p:spPr>
          <a:xfrm>
            <a:off x="839788" y="2057400"/>
            <a:ext cx="479375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C6320319-14CF-444F-8CB0-3CB17FA03940}"/>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2" name="Group 11">
            <a:extLst>
              <a:ext uri="{FF2B5EF4-FFF2-40B4-BE49-F238E27FC236}">
                <a16:creationId xmlns:a16="http://schemas.microsoft.com/office/drawing/2014/main" id="{08E3D26B-EE10-8749-AC49-DA2EE52E74EF}"/>
              </a:ext>
            </a:extLst>
          </p:cNvPr>
          <p:cNvGrpSpPr/>
          <p:nvPr userDrawn="1"/>
        </p:nvGrpSpPr>
        <p:grpSpPr>
          <a:xfrm>
            <a:off x="-1" y="0"/>
            <a:ext cx="9628012" cy="155640"/>
            <a:chOff x="550416" y="532660"/>
            <a:chExt cx="8984200" cy="150921"/>
          </a:xfrm>
        </p:grpSpPr>
        <p:sp>
          <p:nvSpPr>
            <p:cNvPr id="13" name="Rectangle 12">
              <a:extLst>
                <a:ext uri="{FF2B5EF4-FFF2-40B4-BE49-F238E27FC236}">
                  <a16:creationId xmlns:a16="http://schemas.microsoft.com/office/drawing/2014/main" id="{48A1D22F-DD80-BB45-A9AA-4466EC43CF21}"/>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A5F4BB-8C1A-904E-9583-5E4F27C37A41}"/>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B7D104-48FF-904C-AF76-9975FF71B5F4}"/>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D59385-54BE-A044-966C-00A35AC5E8BC}"/>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F8BD0F-D8B0-2B4D-9D83-6CBD7B9A57EB}"/>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98A1A7-2101-3A43-B62C-1DB8EA260EE5}"/>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80FAEB7-5454-0348-B739-665738A6E43B}"/>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8D5E29-33AD-0A4E-B60A-AA2F2A5A0A92}"/>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Date Placeholder 3">
            <a:extLst>
              <a:ext uri="{FF2B5EF4-FFF2-40B4-BE49-F238E27FC236}">
                <a16:creationId xmlns:a16="http://schemas.microsoft.com/office/drawing/2014/main" id="{886C2FBD-6459-B546-8538-F26B2F600D36}"/>
              </a:ext>
            </a:extLst>
          </p:cNvPr>
          <p:cNvSpPr>
            <a:spLocks noGrp="1"/>
          </p:cNvSpPr>
          <p:nvPr>
            <p:ph type="dt" sz="half" idx="10"/>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2" name="Footer Placeholder 4">
            <a:extLst>
              <a:ext uri="{FF2B5EF4-FFF2-40B4-BE49-F238E27FC236}">
                <a16:creationId xmlns:a16="http://schemas.microsoft.com/office/drawing/2014/main" id="{6EECF430-C916-8448-9407-7C0534551A2F}"/>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3" name="Slide Number Placeholder 5">
            <a:extLst>
              <a:ext uri="{FF2B5EF4-FFF2-40B4-BE49-F238E27FC236}">
                <a16:creationId xmlns:a16="http://schemas.microsoft.com/office/drawing/2014/main" id="{5CCC3D04-2447-654C-97B3-6FBF07CC6CB7}"/>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
        <p:nvSpPr>
          <p:cNvPr id="24" name="Rectangle 23">
            <a:extLst>
              <a:ext uri="{FF2B5EF4-FFF2-40B4-BE49-F238E27FC236}">
                <a16:creationId xmlns:a16="http://schemas.microsoft.com/office/drawing/2014/main" id="{37BE452F-708D-F846-AC5B-9C09C7B21D70}"/>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45650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C8A00"/>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9AE4233-98C7-F648-B98E-CFBEC84144DD}"/>
              </a:ext>
            </a:extLst>
          </p:cNvPr>
          <p:cNvPicPr>
            <a:picLocks noChangeAspect="1"/>
          </p:cNvPicPr>
          <p:nvPr userDrawn="1"/>
        </p:nvPicPr>
        <p:blipFill>
          <a:blip r:embed="rId2"/>
          <a:stretch>
            <a:fillRect/>
          </a:stretch>
        </p:blipFill>
        <p:spPr>
          <a:xfrm>
            <a:off x="9628010" y="750144"/>
            <a:ext cx="1756061" cy="1954710"/>
          </a:xfrm>
          <a:prstGeom prst="rect">
            <a:avLst/>
          </a:prstGeom>
        </p:spPr>
      </p:pic>
      <p:sp>
        <p:nvSpPr>
          <p:cNvPr id="37" name="Title 1">
            <a:extLst>
              <a:ext uri="{FF2B5EF4-FFF2-40B4-BE49-F238E27FC236}">
                <a16:creationId xmlns:a16="http://schemas.microsoft.com/office/drawing/2014/main" id="{1F62CCB1-628D-A04B-86CE-7EDD6AE45808}"/>
              </a:ext>
            </a:extLst>
          </p:cNvPr>
          <p:cNvSpPr>
            <a:spLocks noGrp="1"/>
          </p:cNvSpPr>
          <p:nvPr>
            <p:ph type="ctrTitle"/>
          </p:nvPr>
        </p:nvSpPr>
        <p:spPr>
          <a:xfrm>
            <a:off x="695509" y="1899661"/>
            <a:ext cx="8636270" cy="2387600"/>
          </a:xfrm>
          <a:prstGeom prst="rect">
            <a:avLst/>
          </a:prstGeom>
        </p:spPr>
        <p:txBody>
          <a:bodyPr anchor="b"/>
          <a:lstStyle>
            <a:lvl1pPr algn="l">
              <a:defRPr sz="6000" cap="all" baseline="0">
                <a:solidFill>
                  <a:schemeClr val="bg1"/>
                </a:solidFill>
              </a:defRPr>
            </a:lvl1pPr>
          </a:lstStyle>
          <a:p>
            <a:r>
              <a:rPr lang="en-US"/>
              <a:t>Click to edit Master title style</a:t>
            </a:r>
          </a:p>
        </p:txBody>
      </p:sp>
      <p:sp>
        <p:nvSpPr>
          <p:cNvPr id="39" name="Subtitle 2">
            <a:extLst>
              <a:ext uri="{FF2B5EF4-FFF2-40B4-BE49-F238E27FC236}">
                <a16:creationId xmlns:a16="http://schemas.microsoft.com/office/drawing/2014/main" id="{3F97E89B-8948-4D43-BF5C-5D41500D85D4}"/>
              </a:ext>
            </a:extLst>
          </p:cNvPr>
          <p:cNvSpPr>
            <a:spLocks noGrp="1"/>
          </p:cNvSpPr>
          <p:nvPr>
            <p:ph type="subTitle" idx="1"/>
          </p:nvPr>
        </p:nvSpPr>
        <p:spPr>
          <a:xfrm>
            <a:off x="716130" y="4385071"/>
            <a:ext cx="8636271" cy="1655762"/>
          </a:xfrm>
        </p:spPr>
        <p:txBody>
          <a:bodyPr/>
          <a:lstStyle>
            <a:lvl1pPr marL="0" indent="0" algn="l">
              <a:lnSpc>
                <a:spcPct val="7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Date goes here</a:t>
            </a:r>
          </a:p>
        </p:txBody>
      </p:sp>
      <p:grpSp>
        <p:nvGrpSpPr>
          <p:cNvPr id="22" name="Group 21">
            <a:extLst>
              <a:ext uri="{FF2B5EF4-FFF2-40B4-BE49-F238E27FC236}">
                <a16:creationId xmlns:a16="http://schemas.microsoft.com/office/drawing/2014/main" id="{3E0348E8-169D-8F41-A183-CF36CFF4D66F}"/>
              </a:ext>
            </a:extLst>
          </p:cNvPr>
          <p:cNvGrpSpPr/>
          <p:nvPr userDrawn="1"/>
        </p:nvGrpSpPr>
        <p:grpSpPr>
          <a:xfrm>
            <a:off x="-1" y="0"/>
            <a:ext cx="9628012" cy="155640"/>
            <a:chOff x="-1" y="0"/>
            <a:chExt cx="9628012" cy="155640"/>
          </a:xfrm>
        </p:grpSpPr>
        <p:sp>
          <p:nvSpPr>
            <p:cNvPr id="23" name="Rectangle 22">
              <a:extLst>
                <a:ext uri="{FF2B5EF4-FFF2-40B4-BE49-F238E27FC236}">
                  <a16:creationId xmlns:a16="http://schemas.microsoft.com/office/drawing/2014/main" id="{941C09AD-93B5-9D4E-A040-0E4A7EFC0843}"/>
                </a:ext>
              </a:extLst>
            </p:cNvPr>
            <p:cNvSpPr/>
            <p:nvPr userDrawn="1"/>
          </p:nvSpPr>
          <p:spPr>
            <a:xfrm>
              <a:off x="-1" y="0"/>
              <a:ext cx="1217772" cy="155640"/>
            </a:xfrm>
            <a:prstGeom prst="rect">
              <a:avLst/>
            </a:prstGeom>
            <a:solidFill>
              <a:srgbClr val="C15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E3A353-75A1-A340-A967-F937239FF013}"/>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085FA9-7E48-DF48-8D2E-476C87E3622B}"/>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B230C62-6294-384C-890B-C4C9EE99AC9C}"/>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4DEA39-917F-9D4E-A609-AB7CD01F587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BFBE15D-C4C4-D147-BCF3-AF8AEDF35F7A}"/>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1549793-508D-3C45-8CC7-5BF6A5194299}"/>
                </a:ext>
              </a:extLst>
            </p:cNvPr>
            <p:cNvSpPr/>
            <p:nvPr userDrawn="1"/>
          </p:nvSpPr>
          <p:spPr>
            <a:xfrm>
              <a:off x="7230522"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79EEABA-7210-5B4F-A700-7B1F3070A8BE}"/>
                </a:ext>
              </a:extLst>
            </p:cNvPr>
            <p:cNvSpPr/>
            <p:nvPr userDrawn="1"/>
          </p:nvSpPr>
          <p:spPr>
            <a:xfrm>
              <a:off x="8410239" y="0"/>
              <a:ext cx="1217772" cy="155640"/>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4912600"/>
      </p:ext>
    </p:extLst>
  </p:cSld>
  <p:clrMapOvr>
    <a:masterClrMapping/>
  </p:clrMapOvr>
  <p:hf hdr="0"/>
  <p:extLst>
    <p:ext uri="{DCECCB84-F9BA-43D5-87BE-67443E8EF086}">
      <p15:sldGuideLst xmlns:p15="http://schemas.microsoft.com/office/powerpoint/2012/main">
        <p15:guide id="1" pos="5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F4FA-974C-0143-AF42-6E3068150448}"/>
              </a:ext>
            </a:extLst>
          </p:cNvPr>
          <p:cNvSpPr>
            <a:spLocks noGrp="1"/>
          </p:cNvSpPr>
          <p:nvPr>
            <p:ph type="ctrTitle"/>
          </p:nvPr>
        </p:nvSpPr>
        <p:spPr>
          <a:xfrm>
            <a:off x="695509" y="1899661"/>
            <a:ext cx="8932502" cy="2387600"/>
          </a:xfrm>
          <a:prstGeom prst="rect">
            <a:avLst/>
          </a:prstGeom>
        </p:spPr>
        <p:txBody>
          <a:bodyPr anchor="b"/>
          <a:lstStyle>
            <a:lvl1pPr algn="l">
              <a:defRPr sz="6000" cap="all" baseline="0">
                <a:solidFill>
                  <a:srgbClr val="C92232"/>
                </a:solidFill>
              </a:defRPr>
            </a:lvl1pPr>
          </a:lstStyle>
          <a:p>
            <a:r>
              <a:rPr lang="en-US"/>
              <a:t>Click to edit Master title style</a:t>
            </a:r>
          </a:p>
        </p:txBody>
      </p:sp>
      <p:sp>
        <p:nvSpPr>
          <p:cNvPr id="3" name="Subtitle 2">
            <a:extLst>
              <a:ext uri="{FF2B5EF4-FFF2-40B4-BE49-F238E27FC236}">
                <a16:creationId xmlns:a16="http://schemas.microsoft.com/office/drawing/2014/main" id="{4A064B6D-A141-FC49-9C9A-2452F8F266C2}"/>
              </a:ext>
            </a:extLst>
          </p:cNvPr>
          <p:cNvSpPr>
            <a:spLocks noGrp="1"/>
          </p:cNvSpPr>
          <p:nvPr>
            <p:ph type="subTitle" idx="1"/>
          </p:nvPr>
        </p:nvSpPr>
        <p:spPr>
          <a:xfrm>
            <a:off x="716130" y="4385071"/>
            <a:ext cx="8911881" cy="1655762"/>
          </a:xfrm>
        </p:spPr>
        <p:txBody>
          <a:bodyPr/>
          <a:lstStyle>
            <a:lvl1pPr marL="0" indent="0" algn="l">
              <a:lnSpc>
                <a:spcPct val="7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r>
              <a:rPr lang="en-US"/>
              <a:t>Date goes here</a:t>
            </a:r>
          </a:p>
        </p:txBody>
      </p:sp>
      <p:grpSp>
        <p:nvGrpSpPr>
          <p:cNvPr id="18" name="Group 17">
            <a:extLst>
              <a:ext uri="{FF2B5EF4-FFF2-40B4-BE49-F238E27FC236}">
                <a16:creationId xmlns:a16="http://schemas.microsoft.com/office/drawing/2014/main" id="{6AAE9A1B-4CD5-224C-83AF-8C0588D9514A}"/>
              </a:ext>
            </a:extLst>
          </p:cNvPr>
          <p:cNvGrpSpPr/>
          <p:nvPr userDrawn="1"/>
        </p:nvGrpSpPr>
        <p:grpSpPr>
          <a:xfrm>
            <a:off x="-1" y="0"/>
            <a:ext cx="9628012" cy="155640"/>
            <a:chOff x="550416" y="532660"/>
            <a:chExt cx="8984200" cy="150921"/>
          </a:xfrm>
        </p:grpSpPr>
        <p:sp>
          <p:nvSpPr>
            <p:cNvPr id="9" name="Rectangle 8">
              <a:extLst>
                <a:ext uri="{FF2B5EF4-FFF2-40B4-BE49-F238E27FC236}">
                  <a16:creationId xmlns:a16="http://schemas.microsoft.com/office/drawing/2014/main" id="{E54EDCF6-9EA3-0942-BC50-DC233F16EDE3}"/>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19C8D7-0F09-D247-A307-74463CAB93A5}"/>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26C3C9-B815-ED42-A9F4-19F9189B36F5}"/>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A17C17-4060-7C44-9A2F-85FAB7FDDEBF}"/>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D1DBCC-304B-F743-8F78-A0AF8965D7A3}"/>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9D6991-2A8B-8C48-8133-A0214A4B0D09}"/>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598971-B993-5646-AD45-7327C13C0D9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4561D0-233C-8746-A35D-5C0621A70271}"/>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D15F6865-1B69-6246-A1F6-CEA0FD086865}"/>
              </a:ext>
            </a:extLst>
          </p:cNvPr>
          <p:cNvPicPr>
            <a:picLocks noChangeAspect="1"/>
          </p:cNvPicPr>
          <p:nvPr userDrawn="1"/>
        </p:nvPicPr>
        <p:blipFill>
          <a:blip r:embed="rId2"/>
          <a:stretch>
            <a:fillRect/>
          </a:stretch>
        </p:blipFill>
        <p:spPr>
          <a:xfrm>
            <a:off x="9628011" y="744696"/>
            <a:ext cx="1748602" cy="1945517"/>
          </a:xfrm>
          <a:prstGeom prst="rect">
            <a:avLst/>
          </a:prstGeom>
        </p:spPr>
      </p:pic>
    </p:spTree>
    <p:extLst>
      <p:ext uri="{BB962C8B-B14F-4D97-AF65-F5344CB8AC3E}">
        <p14:creationId xmlns:p14="http://schemas.microsoft.com/office/powerpoint/2010/main" val="990675922"/>
      </p:ext>
    </p:extLst>
  </p:cSld>
  <p:clrMapOvr>
    <a:masterClrMapping/>
  </p:clrMapOvr>
  <p:hf sldNum="0" hdr="0" ftr="0" dt="0"/>
  <p:extLst>
    <p:ext uri="{DCECCB84-F9BA-43D5-87BE-67443E8EF086}">
      <p15:sldGuideLst xmlns:p15="http://schemas.microsoft.com/office/powerpoint/2012/main">
        <p15:guide id="1" pos="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E3F6715-DFD5-3242-9C18-E4C24041B65F}"/>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970844"/>
            <a:ext cx="10515600" cy="719844"/>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p:txBody>
          <a:bodyPr/>
          <a:lstStyle>
            <a:lvl1pPr>
              <a:defRPr baseline="0">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FD60615-C8F8-724D-91FC-62297310DACC}"/>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1" name="Group 10">
            <a:extLst>
              <a:ext uri="{FF2B5EF4-FFF2-40B4-BE49-F238E27FC236}">
                <a16:creationId xmlns:a16="http://schemas.microsoft.com/office/drawing/2014/main" id="{4282148D-283C-1249-BE85-20625F7E5B6C}"/>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Tree>
    <p:extLst>
      <p:ext uri="{BB962C8B-B14F-4D97-AF65-F5344CB8AC3E}">
        <p14:creationId xmlns:p14="http://schemas.microsoft.com/office/powerpoint/2010/main" val="269257858"/>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61BB202-8D66-4E4D-A2A6-2AE9EEE091F6}"/>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970844"/>
            <a:ext cx="10515600" cy="719844"/>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p:txBody>
          <a:bodyPr/>
          <a:lstStyle>
            <a:lvl1pPr>
              <a:defRPr baseline="0">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FD60615-C8F8-724D-91FC-62297310DACC}"/>
              </a:ext>
            </a:extLst>
          </p:cNvPr>
          <p:cNvPicPr>
            <a:picLocks noChangeAspect="1"/>
          </p:cNvPicPr>
          <p:nvPr userDrawn="1"/>
        </p:nvPicPr>
        <p:blipFill>
          <a:blip r:embed="rId2"/>
          <a:stretch>
            <a:fillRect/>
          </a:stretch>
        </p:blipFill>
        <p:spPr>
          <a:xfrm>
            <a:off x="838200" y="6395221"/>
            <a:ext cx="3790026" cy="293253"/>
          </a:xfrm>
          <a:prstGeom prst="rect">
            <a:avLst/>
          </a:prstGeom>
        </p:spPr>
      </p:pic>
      <p:grpSp>
        <p:nvGrpSpPr>
          <p:cNvPr id="11" name="Group 10">
            <a:extLst>
              <a:ext uri="{FF2B5EF4-FFF2-40B4-BE49-F238E27FC236}">
                <a16:creationId xmlns:a16="http://schemas.microsoft.com/office/drawing/2014/main" id="{4282148D-283C-1249-BE85-20625F7E5B6C}"/>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Tree>
    <p:extLst>
      <p:ext uri="{BB962C8B-B14F-4D97-AF65-F5344CB8AC3E}">
        <p14:creationId xmlns:p14="http://schemas.microsoft.com/office/powerpoint/2010/main" val="3380042346"/>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986A9F9-B8D2-7D4D-8C05-97013BF5AF79}"/>
              </a:ext>
            </a:extLst>
          </p:cNvPr>
          <p:cNvSpPr/>
          <p:nvPr userDrawn="1"/>
        </p:nvSpPr>
        <p:spPr>
          <a:xfrm>
            <a:off x="1" y="6197983"/>
            <a:ext cx="12192000" cy="677992"/>
          </a:xfrm>
          <a:prstGeom prst="rect">
            <a:avLst/>
          </a:prstGeom>
          <a:solidFill>
            <a:srgbClr val="A39382">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D60615-C8F8-724D-91FC-62297310DACC}"/>
              </a:ext>
            </a:extLst>
          </p:cNvPr>
          <p:cNvPicPr>
            <a:picLocks noChangeAspect="1"/>
          </p:cNvPicPr>
          <p:nvPr userDrawn="1"/>
        </p:nvPicPr>
        <p:blipFill>
          <a:blip r:embed="rId2"/>
          <a:stretch>
            <a:fillRect/>
          </a:stretch>
        </p:blipFill>
        <p:spPr>
          <a:xfrm>
            <a:off x="838200" y="6395221"/>
            <a:ext cx="3790026" cy="293253"/>
          </a:xfrm>
          <a:prstGeom prst="rect">
            <a:avLst/>
          </a:prstGeom>
        </p:spPr>
      </p:pic>
      <p:sp>
        <p:nvSpPr>
          <p:cNvPr id="20" name="Date Placeholder 3">
            <a:extLst>
              <a:ext uri="{FF2B5EF4-FFF2-40B4-BE49-F238E27FC236}">
                <a16:creationId xmlns:a16="http://schemas.microsoft.com/office/drawing/2014/main" id="{B4A089FE-EC6A-1641-A881-AE7C3B848406}"/>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grpSp>
        <p:nvGrpSpPr>
          <p:cNvPr id="11" name="Group 10">
            <a:extLst>
              <a:ext uri="{FF2B5EF4-FFF2-40B4-BE49-F238E27FC236}">
                <a16:creationId xmlns:a16="http://schemas.microsoft.com/office/drawing/2014/main" id="{4282148D-283C-1249-BE85-20625F7E5B6C}"/>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2EAF1D1-3462-3748-98C4-DDCDA1578DEC}"/>
              </a:ext>
            </a:extLst>
          </p:cNvPr>
          <p:cNvSpPr>
            <a:spLocks noGrp="1"/>
          </p:cNvSpPr>
          <p:nvPr>
            <p:ph type="title"/>
          </p:nvPr>
        </p:nvSpPr>
        <p:spPr>
          <a:xfrm>
            <a:off x="838200" y="733824"/>
            <a:ext cx="5257800" cy="1288880"/>
          </a:xfrm>
          <a:prstGeom prst="rect">
            <a:avLst/>
          </a:prstGeom>
        </p:spPr>
        <p:txBody>
          <a:bodyPr/>
          <a:lstStyle>
            <a:lvl1pPr>
              <a:defRPr cap="all" baseline="0"/>
            </a:lvl1pPr>
          </a:lstStyle>
          <a:p>
            <a:r>
              <a:rPr lang="en-US"/>
              <a:t>Click to edit Master title style</a:t>
            </a:r>
          </a:p>
        </p:txBody>
      </p:sp>
      <p:sp>
        <p:nvSpPr>
          <p:cNvPr id="32" name="Content Placeholder 2">
            <a:extLst>
              <a:ext uri="{FF2B5EF4-FFF2-40B4-BE49-F238E27FC236}">
                <a16:creationId xmlns:a16="http://schemas.microsoft.com/office/drawing/2014/main" id="{8E416C99-F271-1F4D-9A26-31C521D05ED8}"/>
              </a:ext>
            </a:extLst>
          </p:cNvPr>
          <p:cNvSpPr>
            <a:spLocks noGrp="1"/>
          </p:cNvSpPr>
          <p:nvPr>
            <p:ph idx="1"/>
          </p:nvPr>
        </p:nvSpPr>
        <p:spPr>
          <a:xfrm>
            <a:off x="838200" y="2183510"/>
            <a:ext cx="5604642" cy="3791115"/>
          </a:xfrm>
        </p:spPr>
        <p:txBody>
          <a:bodyPr/>
          <a:lstStyle>
            <a:lvl1pPr>
              <a:defRPr baseline="0">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Picture Placeholder 2">
            <a:extLst>
              <a:ext uri="{FF2B5EF4-FFF2-40B4-BE49-F238E27FC236}">
                <a16:creationId xmlns:a16="http://schemas.microsoft.com/office/drawing/2014/main" id="{18663E20-FB3C-A041-93C2-9512ACE8D70D}"/>
              </a:ext>
            </a:extLst>
          </p:cNvPr>
          <p:cNvSpPr>
            <a:spLocks noGrp="1"/>
          </p:cNvSpPr>
          <p:nvPr>
            <p:ph type="pic" idx="10"/>
          </p:nvPr>
        </p:nvSpPr>
        <p:spPr>
          <a:xfrm>
            <a:off x="668138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60034625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733824"/>
            <a:ext cx="5257800" cy="1288880"/>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a:xfrm>
            <a:off x="838200" y="2183510"/>
            <a:ext cx="5604642" cy="3791115"/>
          </a:xfrm>
        </p:spPr>
        <p:txBody>
          <a:bodyPr/>
          <a:lstStyle>
            <a:lvl1pPr>
              <a:defRPr baseline="0">
                <a:latin typeface="+mj-lt"/>
              </a:defRPr>
            </a:lvl1pPr>
            <a:lvl2pPr>
              <a:defRPr baseline="0">
                <a:latin typeface="+mj-lt"/>
              </a:defRPr>
            </a:lvl2pPr>
            <a:lvl3pPr>
              <a:defRPr baseline="0">
                <a:latin typeface="+mj-lt"/>
              </a:defRPr>
            </a:lvl3pPr>
            <a:lvl4pPr>
              <a:defRPr baseline="0">
                <a:latin typeface="+mj-lt"/>
              </a:defRPr>
            </a:lvl4pPr>
            <a:lvl5pP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4282148D-283C-1249-BE85-20625F7E5B6C}"/>
              </a:ext>
            </a:extLst>
          </p:cNvPr>
          <p:cNvGrpSpPr/>
          <p:nvPr userDrawn="1"/>
        </p:nvGrpSpPr>
        <p:grpSpPr>
          <a:xfrm>
            <a:off x="-1" y="0"/>
            <a:ext cx="9628012" cy="155640"/>
            <a:chOff x="550416" y="532660"/>
            <a:chExt cx="8984200" cy="150921"/>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550416" y="532660"/>
              <a:ext cx="1136341" cy="150921"/>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669002" y="532660"/>
              <a:ext cx="1136341" cy="150921"/>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787588" y="532660"/>
              <a:ext cx="1136341" cy="150921"/>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906175" y="532660"/>
              <a:ext cx="1136341" cy="150921"/>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5024762" y="532660"/>
              <a:ext cx="1136341" cy="150921"/>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161103" y="532660"/>
              <a:ext cx="1136341" cy="150921"/>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97444" y="532660"/>
              <a:ext cx="1136341" cy="150921"/>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398275" y="532660"/>
              <a:ext cx="1136341" cy="150921"/>
            </a:xfrm>
            <a:prstGeom prst="rect">
              <a:avLst/>
            </a:prstGeom>
            <a:solidFill>
              <a:srgbClr val="00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5" name="Picture Placeholder 2">
            <a:extLst>
              <a:ext uri="{FF2B5EF4-FFF2-40B4-BE49-F238E27FC236}">
                <a16:creationId xmlns:a16="http://schemas.microsoft.com/office/drawing/2014/main" id="{1014AF58-8AEF-DC43-A7FC-6A7458B3C84B}"/>
              </a:ext>
            </a:extLst>
          </p:cNvPr>
          <p:cNvSpPr>
            <a:spLocks noGrp="1"/>
          </p:cNvSpPr>
          <p:nvPr>
            <p:ph type="pic" idx="10"/>
          </p:nvPr>
        </p:nvSpPr>
        <p:spPr>
          <a:xfrm>
            <a:off x="668138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56696599"/>
      </p:ext>
    </p:extLst>
  </p:cSld>
  <p:clrMapOvr>
    <a:overrideClrMapping bg1="dk1" tx1="lt1" bg2="dk2" tx2="lt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06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1C19F-099C-3C47-B7CC-E5617B6421E7}"/>
              </a:ext>
            </a:extLst>
          </p:cNvPr>
          <p:cNvSpPr>
            <a:spLocks noGrp="1"/>
          </p:cNvSpPr>
          <p:nvPr>
            <p:ph type="title"/>
          </p:nvPr>
        </p:nvSpPr>
        <p:spPr>
          <a:xfrm>
            <a:off x="838200" y="733824"/>
            <a:ext cx="5257800" cy="1288880"/>
          </a:xfrm>
          <a:prstGeom prst="rect">
            <a:avLst/>
          </a:prstGeom>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14DE619F-9CC6-BA4B-A743-A6403B5B6B3F}"/>
              </a:ext>
            </a:extLst>
          </p:cNvPr>
          <p:cNvSpPr>
            <a:spLocks noGrp="1"/>
          </p:cNvSpPr>
          <p:nvPr>
            <p:ph idx="1"/>
          </p:nvPr>
        </p:nvSpPr>
        <p:spPr>
          <a:xfrm>
            <a:off x="838200" y="2183510"/>
            <a:ext cx="5604642" cy="3791115"/>
          </a:xfrm>
        </p:spPr>
        <p:txBody>
          <a:bodyPr/>
          <a:lstStyle>
            <a:lvl1pPr>
              <a:buClr>
                <a:schemeClr val="tx2"/>
              </a:buClr>
              <a:defRPr baseline="0">
                <a:latin typeface="+mj-lt"/>
              </a:defRPr>
            </a:lvl1pPr>
            <a:lvl2pPr>
              <a:buClr>
                <a:schemeClr val="tx2"/>
              </a:buClr>
              <a:defRPr baseline="0">
                <a:latin typeface="+mj-lt"/>
              </a:defRPr>
            </a:lvl2pPr>
            <a:lvl3pPr>
              <a:buClr>
                <a:schemeClr val="tx2"/>
              </a:buClr>
              <a:defRPr baseline="0">
                <a:latin typeface="+mj-lt"/>
              </a:defRPr>
            </a:lvl3pPr>
            <a:lvl4pPr>
              <a:buClr>
                <a:schemeClr val="tx2"/>
              </a:buClr>
              <a:defRPr baseline="0">
                <a:latin typeface="+mj-lt"/>
              </a:defRPr>
            </a:lvl4pPr>
            <a:lvl5pPr>
              <a:buClr>
                <a:schemeClr val="tx2"/>
              </a:buClr>
              <a:defRPr baseline="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6ECB4699-0B6C-7642-AFC8-FB82DE8D67CA}"/>
              </a:ext>
            </a:extLst>
          </p:cNvPr>
          <p:cNvGrpSpPr/>
          <p:nvPr userDrawn="1"/>
        </p:nvGrpSpPr>
        <p:grpSpPr>
          <a:xfrm>
            <a:off x="-1" y="0"/>
            <a:ext cx="9628012" cy="155640"/>
            <a:chOff x="-1" y="0"/>
            <a:chExt cx="9628012" cy="155640"/>
          </a:xfrm>
        </p:grpSpPr>
        <p:sp>
          <p:nvSpPr>
            <p:cNvPr id="12" name="Rectangle 11">
              <a:extLst>
                <a:ext uri="{FF2B5EF4-FFF2-40B4-BE49-F238E27FC236}">
                  <a16:creationId xmlns:a16="http://schemas.microsoft.com/office/drawing/2014/main" id="{9E6903E1-28AD-B541-BBB7-1B8F6DAC36FA}"/>
                </a:ext>
              </a:extLst>
            </p:cNvPr>
            <p:cNvSpPr/>
            <p:nvPr userDrawn="1"/>
          </p:nvSpPr>
          <p:spPr>
            <a:xfrm>
              <a:off x="-1" y="0"/>
              <a:ext cx="1217772" cy="155640"/>
            </a:xfrm>
            <a:prstGeom prst="rect">
              <a:avLst/>
            </a:prstGeom>
            <a:solidFill>
              <a:srgbClr val="CC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90C4DE-FE52-E046-A55F-B8129959AEE0}"/>
                </a:ext>
              </a:extLst>
            </p:cNvPr>
            <p:cNvSpPr/>
            <p:nvPr userDrawn="1"/>
          </p:nvSpPr>
          <p:spPr>
            <a:xfrm>
              <a:off x="1198743" y="0"/>
              <a:ext cx="1217772" cy="155640"/>
            </a:xfrm>
            <a:prstGeom prst="rect">
              <a:avLst/>
            </a:prstGeom>
            <a:solidFill>
              <a:srgbClr val="00C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54EA7-3E5B-564D-AD4A-77BB479123C8}"/>
                </a:ext>
              </a:extLst>
            </p:cNvPr>
            <p:cNvSpPr/>
            <p:nvPr userDrawn="1"/>
          </p:nvSpPr>
          <p:spPr>
            <a:xfrm>
              <a:off x="2397488" y="0"/>
              <a:ext cx="1217772" cy="155640"/>
            </a:xfrm>
            <a:prstGeom prst="rect">
              <a:avLst/>
            </a:prstGeom>
            <a:solidFill>
              <a:srgbClr val="621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DD5FF5-7548-FD45-8786-67D1021B3A8E}"/>
                </a:ext>
              </a:extLst>
            </p:cNvPr>
            <p:cNvSpPr/>
            <p:nvPr userDrawn="1"/>
          </p:nvSpPr>
          <p:spPr>
            <a:xfrm>
              <a:off x="3596233" y="0"/>
              <a:ext cx="1217772" cy="155640"/>
            </a:xfrm>
            <a:prstGeom prst="rect">
              <a:avLst/>
            </a:prstGeom>
            <a:solidFill>
              <a:srgbClr val="FF6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425FDE-FC06-3044-A8D5-47729D4AED8C}"/>
                </a:ext>
              </a:extLst>
            </p:cNvPr>
            <p:cNvSpPr/>
            <p:nvPr userDrawn="1"/>
          </p:nvSpPr>
          <p:spPr>
            <a:xfrm>
              <a:off x="4794979" y="0"/>
              <a:ext cx="1217772" cy="155640"/>
            </a:xfrm>
            <a:prstGeom prst="rect">
              <a:avLst/>
            </a:prstGeom>
            <a:solidFill>
              <a:srgbClr val="678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C96E34-2141-9841-B8B7-FB501D216B8F}"/>
                </a:ext>
              </a:extLst>
            </p:cNvPr>
            <p:cNvSpPr/>
            <p:nvPr userDrawn="1"/>
          </p:nvSpPr>
          <p:spPr>
            <a:xfrm>
              <a:off x="6012750" y="0"/>
              <a:ext cx="1217772" cy="155640"/>
            </a:xfrm>
            <a:prstGeom prst="rect">
              <a:avLst/>
            </a:prstGeom>
            <a:solidFill>
              <a:srgbClr val="EEB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8A8280-6E4D-404C-9D63-5007A9423B74}"/>
                </a:ext>
              </a:extLst>
            </p:cNvPr>
            <p:cNvSpPr/>
            <p:nvPr userDrawn="1"/>
          </p:nvSpPr>
          <p:spPr>
            <a:xfrm>
              <a:off x="7230522" y="0"/>
              <a:ext cx="1217772" cy="155640"/>
            </a:xfrm>
            <a:prstGeom prst="rect">
              <a:avLst/>
            </a:prstGeom>
            <a:solidFill>
              <a:srgbClr val="C92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EA5B50-7E9D-3447-AC65-B3283BC47677}"/>
                </a:ext>
              </a:extLst>
            </p:cNvPr>
            <p:cNvSpPr/>
            <p:nvPr userDrawn="1"/>
          </p:nvSpPr>
          <p:spPr>
            <a:xfrm>
              <a:off x="8410239" y="0"/>
              <a:ext cx="1217772" cy="155640"/>
            </a:xfrm>
            <a:prstGeom prst="rect">
              <a:avLst/>
            </a:prstGeom>
            <a:solidFill>
              <a:srgbClr val="A39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3">
            <a:extLst>
              <a:ext uri="{FF2B5EF4-FFF2-40B4-BE49-F238E27FC236}">
                <a16:creationId xmlns:a16="http://schemas.microsoft.com/office/drawing/2014/main" id="{B4A089FE-EC6A-1641-A881-AE7C3B848406}"/>
              </a:ext>
            </a:extLst>
          </p:cNvPr>
          <p:cNvSpPr>
            <a:spLocks noGrp="1"/>
          </p:cNvSpPr>
          <p:nvPr userDrawn="1">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21" name="Footer Placeholder 4">
            <a:extLst>
              <a:ext uri="{FF2B5EF4-FFF2-40B4-BE49-F238E27FC236}">
                <a16:creationId xmlns:a16="http://schemas.microsoft.com/office/drawing/2014/main" id="{A3A34848-35A2-3E49-9072-8275C377A0DC}"/>
              </a:ext>
            </a:extLst>
          </p:cNvPr>
          <p:cNvSpPr>
            <a:spLocks noGrp="1"/>
          </p:cNvSpPr>
          <p:nvPr userDrawn="1">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22" name="Slide Number Placeholder 5">
            <a:extLst>
              <a:ext uri="{FF2B5EF4-FFF2-40B4-BE49-F238E27FC236}">
                <a16:creationId xmlns:a16="http://schemas.microsoft.com/office/drawing/2014/main" id="{C164601E-4A00-BA4E-806E-557E01C88748}"/>
              </a:ext>
            </a:extLst>
          </p:cNvPr>
          <p:cNvSpPr>
            <a:spLocks noGrp="1"/>
          </p:cNvSpPr>
          <p:nvPr userDrawn="1">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pic>
        <p:nvPicPr>
          <p:cNvPr id="23" name="Picture 22">
            <a:extLst>
              <a:ext uri="{FF2B5EF4-FFF2-40B4-BE49-F238E27FC236}">
                <a16:creationId xmlns:a16="http://schemas.microsoft.com/office/drawing/2014/main" id="{2C9AB2EA-2C0C-A34C-A8DE-F75E2CAF2F6E}"/>
              </a:ext>
            </a:extLst>
          </p:cNvPr>
          <p:cNvPicPr>
            <a:picLocks noChangeAspect="1"/>
          </p:cNvPicPr>
          <p:nvPr userDrawn="1"/>
        </p:nvPicPr>
        <p:blipFill>
          <a:blip r:embed="rId2"/>
          <a:stretch>
            <a:fillRect/>
          </a:stretch>
        </p:blipFill>
        <p:spPr>
          <a:xfrm>
            <a:off x="829117" y="6400800"/>
            <a:ext cx="3799109" cy="293669"/>
          </a:xfrm>
          <a:prstGeom prst="rect">
            <a:avLst/>
          </a:prstGeom>
        </p:spPr>
      </p:pic>
      <p:sp>
        <p:nvSpPr>
          <p:cNvPr id="24" name="Rectangle 23">
            <a:extLst>
              <a:ext uri="{FF2B5EF4-FFF2-40B4-BE49-F238E27FC236}">
                <a16:creationId xmlns:a16="http://schemas.microsoft.com/office/drawing/2014/main" id="{C4CD334E-D715-4343-A92B-199DE72827EB}"/>
              </a:ext>
            </a:extLst>
          </p:cNvPr>
          <p:cNvSpPr/>
          <p:nvPr userDrawn="1"/>
        </p:nvSpPr>
        <p:spPr>
          <a:xfrm>
            <a:off x="-1" y="6138156"/>
            <a:ext cx="12192001" cy="71984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a:extLst>
              <a:ext uri="{FF2B5EF4-FFF2-40B4-BE49-F238E27FC236}">
                <a16:creationId xmlns:a16="http://schemas.microsoft.com/office/drawing/2014/main" id="{1014AF58-8AEF-DC43-A7FC-6A7458B3C84B}"/>
              </a:ext>
            </a:extLst>
          </p:cNvPr>
          <p:cNvSpPr>
            <a:spLocks noGrp="1"/>
          </p:cNvSpPr>
          <p:nvPr userDrawn="1">
            <p:ph type="pic" idx="10"/>
          </p:nvPr>
        </p:nvSpPr>
        <p:spPr>
          <a:xfrm>
            <a:off x="6681389" y="798787"/>
            <a:ext cx="4675472" cy="47611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944943569"/>
      </p:ext>
    </p:extLst>
  </p:cSld>
  <p:clrMapOvr>
    <a:overrideClrMapping bg1="dk1" tx1="lt1" bg2="dk2" tx2="lt2" accent1="accent1" accent2="accent2" accent3="accent3" accent4="accent4" accent5="accent5" accent6="accent6" hlink="hlink" folHlink="folHlink"/>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7B4E9E-A5FE-C149-BFC2-2CCBEC8E8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7" name="Date Placeholder 3">
            <a:extLst>
              <a:ext uri="{FF2B5EF4-FFF2-40B4-BE49-F238E27FC236}">
                <a16:creationId xmlns:a16="http://schemas.microsoft.com/office/drawing/2014/main" id="{EA38527F-1AAD-5549-936F-F7AB3BA7B5BF}"/>
              </a:ext>
            </a:extLst>
          </p:cNvPr>
          <p:cNvSpPr>
            <a:spLocks noGrp="1"/>
          </p:cNvSpPr>
          <p:nvPr>
            <p:ph type="dt" sz="half" idx="2"/>
          </p:nvPr>
        </p:nvSpPr>
        <p:spPr>
          <a:xfrm>
            <a:off x="6568915" y="6337235"/>
            <a:ext cx="994860" cy="365125"/>
          </a:xfrm>
          <a:prstGeom prst="rect">
            <a:avLst/>
          </a:prstGeom>
        </p:spPr>
        <p:txBody>
          <a:bodyPr/>
          <a:lstStyle>
            <a:lvl1pPr>
              <a:defRPr sz="1000" baseline="0"/>
            </a:lvl1pPr>
          </a:lstStyle>
          <a:p>
            <a:fld id="{3084FD8A-637C-0345-80A4-FDE7FF51E4E3}" type="datetime1">
              <a:rPr lang="en-US" smtClean="0"/>
              <a:pPr/>
              <a:t>7/14/2022</a:t>
            </a:fld>
            <a:endParaRPr lang="en-US"/>
          </a:p>
        </p:txBody>
      </p:sp>
      <p:sp>
        <p:nvSpPr>
          <p:cNvPr id="8" name="Footer Placeholder 4">
            <a:extLst>
              <a:ext uri="{FF2B5EF4-FFF2-40B4-BE49-F238E27FC236}">
                <a16:creationId xmlns:a16="http://schemas.microsoft.com/office/drawing/2014/main" id="{8D6B68C0-B98B-184C-A458-199E580552A5}"/>
              </a:ext>
            </a:extLst>
          </p:cNvPr>
          <p:cNvSpPr>
            <a:spLocks noGrp="1"/>
          </p:cNvSpPr>
          <p:nvPr>
            <p:ph type="ftr" sz="quarter" idx="3"/>
          </p:nvPr>
        </p:nvSpPr>
        <p:spPr>
          <a:xfrm>
            <a:off x="7563775" y="6333014"/>
            <a:ext cx="3369075" cy="365125"/>
          </a:xfrm>
          <a:prstGeom prst="rect">
            <a:avLst/>
          </a:prstGeom>
        </p:spPr>
        <p:txBody>
          <a:bodyPr/>
          <a:lstStyle>
            <a:lvl1pPr>
              <a:defRPr sz="1100" cap="all" spc="50" baseline="0"/>
            </a:lvl1pPr>
          </a:lstStyle>
          <a:p>
            <a:r>
              <a:rPr lang="en-US"/>
              <a:t>Event</a:t>
            </a:r>
          </a:p>
        </p:txBody>
      </p:sp>
      <p:sp>
        <p:nvSpPr>
          <p:cNvPr id="9" name="Slide Number Placeholder 5">
            <a:extLst>
              <a:ext uri="{FF2B5EF4-FFF2-40B4-BE49-F238E27FC236}">
                <a16:creationId xmlns:a16="http://schemas.microsoft.com/office/drawing/2014/main" id="{0F9570E9-D9D1-0243-9EB9-96DF6EF93411}"/>
              </a:ext>
            </a:extLst>
          </p:cNvPr>
          <p:cNvSpPr>
            <a:spLocks noGrp="1"/>
          </p:cNvSpPr>
          <p:nvPr>
            <p:ph type="sldNum" sz="quarter" idx="4"/>
          </p:nvPr>
        </p:nvSpPr>
        <p:spPr>
          <a:xfrm>
            <a:off x="11044740" y="6324137"/>
            <a:ext cx="994860" cy="365125"/>
          </a:xfrm>
          <a:prstGeom prst="rect">
            <a:avLst/>
          </a:prstGeom>
        </p:spPr>
        <p:txBody>
          <a:bodyPr/>
          <a:lstStyle>
            <a:lvl1pPr>
              <a:defRPr sz="1100" baseline="0"/>
            </a:lvl1pPr>
          </a:lstStyle>
          <a:p>
            <a:fld id="{00C4AC18-F72E-FA47-B16E-1BD359E61BE1}" type="slidenum">
              <a:rPr lang="en-US" smtClean="0"/>
              <a:pPr/>
              <a:t>‹#›</a:t>
            </a:fld>
            <a:endParaRPr lang="en-US"/>
          </a:p>
        </p:txBody>
      </p:sp>
    </p:spTree>
    <p:extLst>
      <p:ext uri="{BB962C8B-B14F-4D97-AF65-F5344CB8AC3E}">
        <p14:creationId xmlns:p14="http://schemas.microsoft.com/office/powerpoint/2010/main" val="1941958180"/>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58" r:id="rId4"/>
    <p:sldLayoutId id="2147483650" r:id="rId5"/>
    <p:sldLayoutId id="2147483661" r:id="rId6"/>
    <p:sldLayoutId id="2147483659" r:id="rId7"/>
    <p:sldLayoutId id="2147483660" r:id="rId8"/>
    <p:sldLayoutId id="2147483664" r:id="rId9"/>
    <p:sldLayoutId id="2147483665" r:id="rId10"/>
    <p:sldLayoutId id="2147483669" r:id="rId11"/>
    <p:sldLayoutId id="2147483662" r:id="rId12"/>
    <p:sldLayoutId id="2147483663" r:id="rId13"/>
    <p:sldLayoutId id="2147483666" r:id="rId14"/>
    <p:sldLayoutId id="2147483670" r:id="rId15"/>
    <p:sldLayoutId id="2147483651" r:id="rId16"/>
    <p:sldLayoutId id="2147483652" r:id="rId17"/>
    <p:sldLayoutId id="2147483653" r:id="rId18"/>
    <p:sldLayoutId id="2147483654" r:id="rId19"/>
    <p:sldLayoutId id="2147483667" r:id="rId20"/>
    <p:sldLayoutId id="2147483668" r:id="rId21"/>
    <p:sldLayoutId id="2147483671" r:id="rId22"/>
    <p:sldLayoutId id="2147483655" r:id="rId23"/>
    <p:sldLayoutId id="2147483656" r:id="rId24"/>
    <p:sldLayoutId id="2147483657" r:id="rId2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00000"/>
        </a:buClr>
        <a:buSzPct val="81000"/>
        <a:buFont typeface="Wingdings" pitchFamily="2" charset="2"/>
        <a:buChar char="§"/>
        <a:defRPr sz="28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C00000"/>
        </a:buClr>
        <a:buSzPct val="81000"/>
        <a:buFont typeface="Wingdings" pitchFamily="2" charset="2"/>
        <a:buChar char="§"/>
        <a:defRPr sz="24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C00000"/>
        </a:buClr>
        <a:buSzPct val="81000"/>
        <a:buFont typeface="Wingdings" pitchFamily="2" charset="2"/>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C00000"/>
        </a:buClr>
        <a:buSzPct val="81000"/>
        <a:buFont typeface="Wingdings" pitchFamily="2" charset="2"/>
        <a:buChar char="§"/>
        <a:defRPr sz="18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C00000"/>
        </a:buClr>
        <a:buSzPct val="81000"/>
        <a:buFont typeface="Wingdings" pitchFamily="2" charset="2"/>
        <a:buChar char="§"/>
        <a:defRPr sz="18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nternships.si.edu/"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fellowships.si.edu/"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s://fellowships.si.edu/sors"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americanindian.si.edu/nk360/pdf/Honoring-Indigenous-Inhabitants-Land-Acknowledgement.pdf"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mailto:nmaiinterns@si.edu" TargetMode="External"/><Relationship Id="rId2" Type="http://schemas.openxmlformats.org/officeDocument/2006/relationships/hyperlink" Target="https://americanindian.si.edu/about/internships" TargetMode="External"/><Relationship Id="rId1" Type="http://schemas.openxmlformats.org/officeDocument/2006/relationships/slideLayout" Target="../slideLayouts/slideLayout23.xml"/><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t-V5HKjKBA"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internships.si.edu/"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8E62-59A8-3A45-A8B5-B75923A82A7A}"/>
              </a:ext>
            </a:extLst>
          </p:cNvPr>
          <p:cNvSpPr>
            <a:spLocks noGrp="1"/>
          </p:cNvSpPr>
          <p:nvPr>
            <p:ph type="ctrTitle"/>
          </p:nvPr>
        </p:nvSpPr>
        <p:spPr>
          <a:xfrm>
            <a:off x="-794605" y="2746043"/>
            <a:ext cx="10937411" cy="1122030"/>
          </a:xfrm>
        </p:spPr>
        <p:txBody>
          <a:bodyPr lIns="91440" tIns="45720" rIns="91440" bIns="45720" anchor="b"/>
          <a:lstStyle/>
          <a:p>
            <a:pPr algn="ctr"/>
            <a:r>
              <a:rPr lang="en-US" dirty="0">
                <a:ea typeface="+mj-lt"/>
                <a:cs typeface="+mj-lt"/>
              </a:rPr>
              <a:t>                                                    </a:t>
            </a:r>
            <a:br>
              <a:rPr lang="en-US" dirty="0">
                <a:ea typeface="+mj-lt"/>
                <a:cs typeface="+mj-lt"/>
              </a:rPr>
            </a:br>
            <a:r>
              <a:rPr lang="en-US" b="1" dirty="0">
                <a:ea typeface="+mj-lt"/>
                <a:cs typeface="+mj-lt"/>
              </a:rPr>
              <a:t>NMAI INTERNSHIPS</a:t>
            </a:r>
            <a:endParaRPr lang="en-US" b="1" dirty="0">
              <a:cs typeface="Calibri Light" panose="020F0302020204030204"/>
            </a:endParaRPr>
          </a:p>
        </p:txBody>
      </p:sp>
      <p:sp>
        <p:nvSpPr>
          <p:cNvPr id="3" name="Subtitle 2">
            <a:extLst>
              <a:ext uri="{FF2B5EF4-FFF2-40B4-BE49-F238E27FC236}">
                <a16:creationId xmlns:a16="http://schemas.microsoft.com/office/drawing/2014/main" id="{01924FA6-7568-7844-BBC0-A8B6D9D7EDBC}"/>
              </a:ext>
            </a:extLst>
          </p:cNvPr>
          <p:cNvSpPr>
            <a:spLocks noGrp="1"/>
          </p:cNvSpPr>
          <p:nvPr>
            <p:ph type="subTitle" idx="1"/>
          </p:nvPr>
        </p:nvSpPr>
        <p:spPr>
          <a:xfrm>
            <a:off x="874281" y="4385071"/>
            <a:ext cx="8636271" cy="1655762"/>
          </a:xfrm>
        </p:spPr>
        <p:txBody>
          <a:bodyPr vert="horz" lIns="91440" tIns="45720" rIns="91440" bIns="45720" rtlCol="0" anchor="t">
            <a:normAutofit/>
          </a:bodyPr>
          <a:lstStyle/>
          <a:p>
            <a:r>
              <a:rPr lang="en-US" dirty="0">
                <a:latin typeface="Calibri"/>
                <a:cs typeface="Calibri"/>
              </a:rPr>
              <a:t> </a:t>
            </a:r>
            <a:endParaRPr lang="en-US" dirty="0">
              <a:cs typeface="Calibri" panose="020F0502020204030204" pitchFamily="34" charset="0"/>
            </a:endParaRPr>
          </a:p>
          <a:p>
            <a:endParaRPr lang="en-US" dirty="0">
              <a:latin typeface="Calibri"/>
            </a:endParaRPr>
          </a:p>
          <a:p>
            <a:endParaRPr lang="en-US" dirty="0">
              <a:cs typeface="Calibri"/>
            </a:endParaRPr>
          </a:p>
          <a:p>
            <a:r>
              <a:rPr lang="en-US" dirty="0">
                <a:latin typeface="Calibri"/>
                <a:cs typeface="Calibri"/>
              </a:rPr>
              <a:t> </a:t>
            </a:r>
            <a:endParaRPr lang="en-US" dirty="0"/>
          </a:p>
        </p:txBody>
      </p:sp>
      <p:sp>
        <p:nvSpPr>
          <p:cNvPr id="4" name="TextBox 3">
            <a:extLst>
              <a:ext uri="{FF2B5EF4-FFF2-40B4-BE49-F238E27FC236}">
                <a16:creationId xmlns:a16="http://schemas.microsoft.com/office/drawing/2014/main" id="{D8B8A2A5-A190-41E6-A8EA-98E6D78C9517}"/>
              </a:ext>
            </a:extLst>
          </p:cNvPr>
          <p:cNvSpPr txBox="1"/>
          <p:nvPr/>
        </p:nvSpPr>
        <p:spPr>
          <a:xfrm>
            <a:off x="1890779" y="4705120"/>
            <a:ext cx="111827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ea typeface="+mn-lt"/>
                <a:cs typeface="+mn-lt"/>
              </a:rPr>
              <a:t>							</a:t>
            </a:r>
            <a:r>
              <a:rPr lang="en-US" sz="2400" dirty="0">
                <a:solidFill>
                  <a:schemeClr val="bg1"/>
                </a:solidFill>
                <a:ea typeface="+mn-lt"/>
                <a:cs typeface="+mn-lt"/>
              </a:rPr>
              <a:t>          Krishna L. Aniel                    </a:t>
            </a:r>
            <a:endParaRPr lang="en-US" sz="2400" dirty="0">
              <a:solidFill>
                <a:schemeClr val="bg1"/>
              </a:solidFill>
              <a:cs typeface="Calibri"/>
            </a:endParaRPr>
          </a:p>
          <a:p>
            <a:pPr algn="ctr"/>
            <a:r>
              <a:rPr lang="en-US" sz="2400" dirty="0">
                <a:solidFill>
                  <a:srgbClr val="00B0F0"/>
                </a:solidFill>
                <a:ea typeface="+mn-lt"/>
                <a:cs typeface="+mn-lt"/>
              </a:rPr>
              <a:t>							   AnielK@si.edu             </a:t>
            </a:r>
            <a:endParaRPr lang="en-US" sz="2400" dirty="0">
              <a:solidFill>
                <a:srgbClr val="00B0F0"/>
              </a:solidFill>
              <a:cs typeface="Calibri"/>
            </a:endParaRPr>
          </a:p>
          <a:p>
            <a:pPr algn="ctr"/>
            <a:r>
              <a:rPr lang="en-US" sz="2400" dirty="0">
                <a:solidFill>
                  <a:schemeClr val="bg1"/>
                </a:solidFill>
                <a:ea typeface="+mn-lt"/>
                <a:cs typeface="+mn-lt"/>
              </a:rPr>
              <a:t>                                                                                                     (202) 633-6988 </a:t>
            </a:r>
            <a:r>
              <a:rPr lang="en-US" sz="2000" dirty="0">
                <a:solidFill>
                  <a:schemeClr val="bg1"/>
                </a:solidFill>
                <a:ea typeface="+mn-lt"/>
                <a:cs typeface="+mn-lt"/>
              </a:rPr>
              <a:t>                   </a:t>
            </a:r>
            <a:endParaRPr lang="en-US" dirty="0">
              <a:solidFill>
                <a:schemeClr val="bg1"/>
              </a:solidFill>
              <a:ea typeface="+mn-lt"/>
              <a:cs typeface="+mn-lt"/>
            </a:endParaRPr>
          </a:p>
        </p:txBody>
      </p:sp>
      <p:sp>
        <p:nvSpPr>
          <p:cNvPr id="6" name="TextBox 5">
            <a:extLst>
              <a:ext uri="{FF2B5EF4-FFF2-40B4-BE49-F238E27FC236}">
                <a16:creationId xmlns:a16="http://schemas.microsoft.com/office/drawing/2014/main" id="{BBC453AD-7C37-4EF8-9BE0-503E147DA679}"/>
              </a:ext>
            </a:extLst>
          </p:cNvPr>
          <p:cNvSpPr txBox="1"/>
          <p:nvPr/>
        </p:nvSpPr>
        <p:spPr>
          <a:xfrm>
            <a:off x="1673628" y="4889785"/>
            <a:ext cx="6532775" cy="830997"/>
          </a:xfrm>
          <a:prstGeom prst="rect">
            <a:avLst/>
          </a:prstGeom>
          <a:noFill/>
        </p:spPr>
        <p:txBody>
          <a:bodyPr wrap="square" rtlCol="0">
            <a:spAutoFit/>
          </a:bodyPr>
          <a:lstStyle/>
          <a:p>
            <a:r>
              <a:rPr lang="en-US" sz="2400" dirty="0">
                <a:solidFill>
                  <a:schemeClr val="bg1"/>
                </a:solidFill>
              </a:rPr>
              <a:t>Welcome! Please introduce yourself (name, year in school</a:t>
            </a:r>
            <a:r>
              <a:rPr lang="en-US" sz="2400">
                <a:solidFill>
                  <a:schemeClr val="bg1"/>
                </a:solidFill>
              </a:rPr>
              <a:t>, major/minor)</a:t>
            </a:r>
            <a:endParaRPr lang="en-US" sz="2400" dirty="0">
              <a:solidFill>
                <a:schemeClr val="bg1"/>
              </a:solidFill>
            </a:endParaRPr>
          </a:p>
        </p:txBody>
      </p:sp>
    </p:spTree>
    <p:extLst>
      <p:ext uri="{BB962C8B-B14F-4D97-AF65-F5344CB8AC3E}">
        <p14:creationId xmlns:p14="http://schemas.microsoft.com/office/powerpoint/2010/main" val="1307070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582348" y="733824"/>
            <a:ext cx="11277091" cy="719844"/>
          </a:xfrm>
        </p:spPr>
        <p:txBody>
          <a:bodyPr lIns="91440" tIns="45720" rIns="91440" bIns="45720" anchor="t"/>
          <a:lstStyle/>
          <a:p>
            <a:pPr algn="ctr"/>
            <a:r>
              <a:rPr lang="en-US" cap="none" dirty="0">
                <a:latin typeface="Calibri"/>
                <a:ea typeface="+mj-lt"/>
                <a:cs typeface="+mj-lt"/>
                <a:hlinkClick r:id="rId3"/>
              </a:rPr>
              <a:t>SI Internships</a:t>
            </a:r>
            <a:r>
              <a:rPr lang="en-US" cap="none" dirty="0">
                <a:latin typeface="Calibri"/>
                <a:ea typeface="+mj-lt"/>
                <a:cs typeface="+mj-lt"/>
              </a:rPr>
              <a:t>: General Background </a:t>
            </a:r>
            <a:r>
              <a:rPr lang="en-US" cap="none" dirty="0">
                <a:ea typeface="+mj-lt"/>
                <a:cs typeface="+mj-lt"/>
              </a:rPr>
              <a:t> </a:t>
            </a:r>
            <a:endParaRPr lang="en-US" dirty="0">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10</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728122" y="2677663"/>
            <a:ext cx="10957982" cy="34227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4400" i="0" dirty="0">
              <a:solidFill>
                <a:schemeClr val="tx1"/>
              </a:solidFill>
              <a:latin typeface="Calibri Light"/>
              <a:cs typeface="Calibri"/>
            </a:endParaRPr>
          </a:p>
          <a:p>
            <a:pPr algn="ctr"/>
            <a:r>
              <a:rPr lang="en-US" sz="2200" i="0" dirty="0">
                <a:solidFill>
                  <a:schemeClr val="tx1"/>
                </a:solidFill>
                <a:latin typeface="Calibri"/>
                <a:cs typeface="Calibri"/>
              </a:rPr>
              <a:t>• </a:t>
            </a:r>
            <a:r>
              <a:rPr lang="en-US" sz="2200" i="0" dirty="0">
                <a:latin typeface="Calibri"/>
                <a:cs typeface="Calibri"/>
              </a:rPr>
              <a:t>Over 1,800 interns/year  </a:t>
            </a:r>
            <a:r>
              <a:rPr lang="en-US" sz="2200" i="0" dirty="0">
                <a:solidFill>
                  <a:schemeClr val="tx1"/>
                </a:solidFill>
                <a:latin typeface="Calibri"/>
                <a:cs typeface="Calibri"/>
              </a:rPr>
              <a:t> </a:t>
            </a:r>
            <a:endParaRPr lang="en-US" sz="2200" dirty="0">
              <a:solidFill>
                <a:schemeClr val="tx1"/>
              </a:solidFill>
              <a:cs typeface="Calibri"/>
            </a:endParaRPr>
          </a:p>
          <a:p>
            <a:pPr algn="ctr"/>
            <a:r>
              <a:rPr lang="en-US" sz="2200" i="0" dirty="0">
                <a:solidFill>
                  <a:schemeClr val="tx1"/>
                </a:solidFill>
                <a:latin typeface="Calibri"/>
                <a:cs typeface="Calibri"/>
              </a:rPr>
              <a:t>• </a:t>
            </a:r>
            <a:r>
              <a:rPr lang="en-US" sz="2200" i="0" dirty="0">
                <a:latin typeface="Calibri"/>
                <a:cs typeface="Calibri"/>
              </a:rPr>
              <a:t>Internships run anywhere from 2 weeks to 6 months (most are 10 weeks)   </a:t>
            </a:r>
            <a:endParaRPr lang="en-US" sz="2200" dirty="0">
              <a:cs typeface="Calibri"/>
            </a:endParaRPr>
          </a:p>
          <a:p>
            <a:pPr algn="ctr"/>
            <a:r>
              <a:rPr lang="en-US" sz="2200" i="0" dirty="0">
                <a:latin typeface="Calibri"/>
                <a:cs typeface="Calibri"/>
              </a:rPr>
              <a:t>• Summer is the busiest – and most competitive time  </a:t>
            </a:r>
            <a:endParaRPr lang="en-US" dirty="0">
              <a:cs typeface="Calibri" panose="020F0502020204030204" pitchFamily="34" charset="0"/>
            </a:endParaRPr>
          </a:p>
          <a:p>
            <a:pPr algn="ctr"/>
            <a:r>
              <a:rPr lang="en-US" sz="2200" i="0" dirty="0">
                <a:latin typeface="Calibri"/>
                <a:cs typeface="Calibri"/>
              </a:rPr>
              <a:t>• Paid/Unpaid</a:t>
            </a:r>
            <a:endParaRPr lang="en-US" dirty="0">
              <a:cs typeface="Calibri" panose="020F0502020204030204" pitchFamily="34" charset="0"/>
            </a:endParaRPr>
          </a:p>
          <a:p>
            <a:pPr algn="ctr"/>
            <a:r>
              <a:rPr lang="en-US" sz="2200" i="0" dirty="0">
                <a:latin typeface="Calibri"/>
                <a:cs typeface="Calibri"/>
              </a:rPr>
              <a:t>• Both U.S. and foreign nationals</a:t>
            </a:r>
            <a:endParaRPr lang="en-US" dirty="0">
              <a:cs typeface="Calibri"/>
            </a:endParaRPr>
          </a:p>
          <a:p>
            <a:endParaRPr lang="en-US" dirty="0">
              <a:cs typeface="Calibri" panose="020F0502020204030204" pitchFamily="34" charset="0"/>
            </a:endParaRPr>
          </a:p>
        </p:txBody>
      </p:sp>
      <p:pic>
        <p:nvPicPr>
          <p:cNvPr id="6" name="Picture 6" descr="Two people standing in a room&#10;&#10;Description automatically generated">
            <a:extLst>
              <a:ext uri="{FF2B5EF4-FFF2-40B4-BE49-F238E27FC236}">
                <a16:creationId xmlns:a16="http://schemas.microsoft.com/office/drawing/2014/main" id="{049CEE2B-504F-438B-92FE-CBB4A1D1F5C0}"/>
              </a:ext>
            </a:extLst>
          </p:cNvPr>
          <p:cNvPicPr>
            <a:picLocks noChangeAspect="1"/>
          </p:cNvPicPr>
          <p:nvPr/>
        </p:nvPicPr>
        <p:blipFill>
          <a:blip r:embed="rId4"/>
          <a:stretch>
            <a:fillRect/>
          </a:stretch>
        </p:blipFill>
        <p:spPr>
          <a:xfrm>
            <a:off x="4350589" y="1327909"/>
            <a:ext cx="3562708" cy="2045576"/>
          </a:xfrm>
          <a:prstGeom prst="rect">
            <a:avLst/>
          </a:prstGeom>
        </p:spPr>
      </p:pic>
    </p:spTree>
    <p:extLst>
      <p:ext uri="{BB962C8B-B14F-4D97-AF65-F5344CB8AC3E}">
        <p14:creationId xmlns:p14="http://schemas.microsoft.com/office/powerpoint/2010/main" val="2734736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582348" y="733824"/>
            <a:ext cx="11277091" cy="719844"/>
          </a:xfrm>
        </p:spPr>
        <p:txBody>
          <a:bodyPr lIns="91440" tIns="45720" rIns="91440" bIns="45720" anchor="t"/>
          <a:lstStyle/>
          <a:p>
            <a:pPr algn="ctr"/>
            <a:r>
              <a:rPr lang="en-US" cap="none" dirty="0">
                <a:latin typeface="Calibri"/>
                <a:ea typeface="+mj-lt"/>
                <a:cs typeface="+mj-lt"/>
                <a:hlinkClick r:id="rId3"/>
              </a:rPr>
              <a:t>SI Fellowships</a:t>
            </a:r>
            <a:r>
              <a:rPr lang="en-US" cap="none" dirty="0">
                <a:latin typeface="Calibri"/>
                <a:ea typeface="+mj-lt"/>
                <a:cs typeface="+mj-lt"/>
              </a:rPr>
              <a:t>: General Background </a:t>
            </a:r>
            <a:r>
              <a:rPr lang="en-US" cap="none" dirty="0">
                <a:ea typeface="+mj-lt"/>
                <a:cs typeface="+mj-lt"/>
              </a:rPr>
              <a:t> </a:t>
            </a:r>
            <a:endParaRPr lang="en-US" dirty="0">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11</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950728" y="3952715"/>
            <a:ext cx="4113642" cy="179717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200" i="0" dirty="0">
                <a:solidFill>
                  <a:schemeClr val="tx1"/>
                </a:solidFill>
                <a:latin typeface="Calibri"/>
                <a:cs typeface="Calibri"/>
              </a:rPr>
              <a:t>• </a:t>
            </a:r>
            <a:r>
              <a:rPr lang="en-US" sz="2200" i="0" dirty="0">
                <a:latin typeface="Calibri"/>
                <a:cs typeface="Calibri"/>
              </a:rPr>
              <a:t>Over 1,000 fellows/year </a:t>
            </a:r>
            <a:r>
              <a:rPr lang="en-US" sz="2200" i="0" dirty="0">
                <a:solidFill>
                  <a:schemeClr val="tx1"/>
                </a:solidFill>
                <a:latin typeface="Calibri"/>
                <a:cs typeface="Calibri"/>
              </a:rPr>
              <a:t> </a:t>
            </a:r>
            <a:endParaRPr lang="en-US" sz="2200" dirty="0">
              <a:solidFill>
                <a:schemeClr val="tx1"/>
              </a:solidFill>
              <a:cs typeface="Calibri"/>
            </a:endParaRPr>
          </a:p>
          <a:p>
            <a:pPr algn="ctr"/>
            <a:r>
              <a:rPr lang="en-US" sz="2200" i="0" dirty="0">
                <a:solidFill>
                  <a:schemeClr val="tx1"/>
                </a:solidFill>
                <a:latin typeface="Calibri"/>
                <a:cs typeface="Calibri"/>
              </a:rPr>
              <a:t>• </a:t>
            </a:r>
            <a:r>
              <a:rPr lang="en-US" sz="2200" i="0" dirty="0">
                <a:latin typeface="Calibri"/>
                <a:cs typeface="Calibri"/>
              </a:rPr>
              <a:t>10 weeks – 4 years    </a:t>
            </a:r>
            <a:endParaRPr lang="en-US" sz="2200" dirty="0">
              <a:cs typeface="Calibri"/>
            </a:endParaRPr>
          </a:p>
          <a:p>
            <a:pPr algn="ctr"/>
            <a:r>
              <a:rPr lang="en-US" sz="2200" i="0" dirty="0">
                <a:latin typeface="Calibri"/>
                <a:cs typeface="Calibri"/>
              </a:rPr>
              <a:t>• Paid/Unpaid   </a:t>
            </a:r>
            <a:endParaRPr lang="en-US" dirty="0">
              <a:cs typeface="Calibri" panose="020F0502020204030204" pitchFamily="34" charset="0"/>
            </a:endParaRPr>
          </a:p>
          <a:p>
            <a:pPr algn="ctr"/>
            <a:r>
              <a:rPr lang="en-US" sz="2200" i="0" dirty="0">
                <a:latin typeface="Calibri"/>
                <a:cs typeface="Calibri"/>
              </a:rPr>
              <a:t>• Both U.S. and foreign nationals</a:t>
            </a:r>
            <a:endParaRPr lang="en-US" dirty="0">
              <a:cs typeface="Calibri" panose="020F0502020204030204" pitchFamily="34" charset="0"/>
            </a:endParaRPr>
          </a:p>
          <a:p>
            <a:pPr algn="ctr"/>
            <a:endParaRPr lang="en-US" sz="2200" i="0" dirty="0">
              <a:cs typeface="Calibri"/>
            </a:endParaRPr>
          </a:p>
          <a:p>
            <a:endParaRPr lang="en-US" dirty="0">
              <a:cs typeface="Calibri" panose="020F0502020204030204" pitchFamily="34" charset="0"/>
            </a:endParaRPr>
          </a:p>
        </p:txBody>
      </p:sp>
      <p:pic>
        <p:nvPicPr>
          <p:cNvPr id="7" name="Picture 7" descr="A picture containing person, building, person, cabinet&#10;&#10;Description automatically generated">
            <a:extLst>
              <a:ext uri="{FF2B5EF4-FFF2-40B4-BE49-F238E27FC236}">
                <a16:creationId xmlns:a16="http://schemas.microsoft.com/office/drawing/2014/main" id="{95739A2B-8A29-490C-952F-C60FDCB80107}"/>
              </a:ext>
            </a:extLst>
          </p:cNvPr>
          <p:cNvPicPr>
            <a:picLocks noChangeAspect="1"/>
          </p:cNvPicPr>
          <p:nvPr/>
        </p:nvPicPr>
        <p:blipFill>
          <a:blip r:embed="rId4"/>
          <a:stretch>
            <a:fillRect/>
          </a:stretch>
        </p:blipFill>
        <p:spPr>
          <a:xfrm>
            <a:off x="4149307" y="1417601"/>
            <a:ext cx="3979652" cy="2225624"/>
          </a:xfrm>
          <a:prstGeom prst="rect">
            <a:avLst/>
          </a:prstGeom>
        </p:spPr>
      </p:pic>
      <p:sp>
        <p:nvSpPr>
          <p:cNvPr id="6" name="TextBox 5">
            <a:extLst>
              <a:ext uri="{FF2B5EF4-FFF2-40B4-BE49-F238E27FC236}">
                <a16:creationId xmlns:a16="http://schemas.microsoft.com/office/drawing/2014/main" id="{BB309338-0C5B-4F88-811A-FA1C56E5E4F8}"/>
              </a:ext>
            </a:extLst>
          </p:cNvPr>
          <p:cNvSpPr txBox="1"/>
          <p:nvPr/>
        </p:nvSpPr>
        <p:spPr>
          <a:xfrm>
            <a:off x="6405210" y="3952715"/>
            <a:ext cx="5136960" cy="1785104"/>
          </a:xfrm>
          <a:prstGeom prst="rect">
            <a:avLst/>
          </a:prstGeom>
          <a:noFill/>
        </p:spPr>
        <p:txBody>
          <a:bodyPr wrap="square" rtlCol="0">
            <a:spAutoFit/>
          </a:bodyPr>
          <a:lstStyle/>
          <a:p>
            <a:pPr algn="ctr"/>
            <a:r>
              <a:rPr lang="en-US" sz="2200" dirty="0">
                <a:hlinkClick r:id="rId5"/>
              </a:rPr>
              <a:t>SORS Guide</a:t>
            </a:r>
            <a:endParaRPr lang="en-US" sz="2200" dirty="0"/>
          </a:p>
          <a:p>
            <a:r>
              <a:rPr lang="en-US" sz="2200" dirty="0"/>
              <a:t>The Smithsonian Opportunities for Study and Research (SORS) Guide can help you see the scope of possibilities for advisors and research topics in your field of study. </a:t>
            </a:r>
          </a:p>
        </p:txBody>
      </p:sp>
    </p:spTree>
    <p:extLst>
      <p:ext uri="{BB962C8B-B14F-4D97-AF65-F5344CB8AC3E}">
        <p14:creationId xmlns:p14="http://schemas.microsoft.com/office/powerpoint/2010/main" val="37351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24AB-1415-4D3B-85BC-8AA20D14EC67}"/>
              </a:ext>
            </a:extLst>
          </p:cNvPr>
          <p:cNvSpPr>
            <a:spLocks noGrp="1"/>
          </p:cNvSpPr>
          <p:nvPr>
            <p:ph type="title"/>
          </p:nvPr>
        </p:nvSpPr>
        <p:spPr>
          <a:xfrm>
            <a:off x="3500377" y="502330"/>
            <a:ext cx="5257800" cy="1288880"/>
          </a:xfrm>
        </p:spPr>
        <p:txBody>
          <a:bodyPr lIns="91440" tIns="45720" rIns="91440" bIns="45720" anchor="t"/>
          <a:lstStyle/>
          <a:p>
            <a:pPr algn="ctr"/>
            <a:r>
              <a:rPr lang="en-US" dirty="0">
                <a:cs typeface="Calibri Light"/>
              </a:rPr>
              <a:t>NMAI Collections</a:t>
            </a:r>
          </a:p>
        </p:txBody>
      </p:sp>
      <p:sp>
        <p:nvSpPr>
          <p:cNvPr id="3" name="Content Placeholder 2">
            <a:extLst>
              <a:ext uri="{FF2B5EF4-FFF2-40B4-BE49-F238E27FC236}">
                <a16:creationId xmlns:a16="http://schemas.microsoft.com/office/drawing/2014/main" id="{22DFBFFA-A571-4B17-95C6-A3934F1FE51D}"/>
              </a:ext>
            </a:extLst>
          </p:cNvPr>
          <p:cNvSpPr>
            <a:spLocks noGrp="1"/>
          </p:cNvSpPr>
          <p:nvPr>
            <p:ph idx="1"/>
          </p:nvPr>
        </p:nvSpPr>
        <p:spPr>
          <a:xfrm>
            <a:off x="857491" y="1228600"/>
            <a:ext cx="10485300" cy="4620633"/>
          </a:xfrm>
        </p:spPr>
        <p:txBody>
          <a:bodyPr vert="horz" lIns="91440" tIns="45720" rIns="91440" bIns="45720" rtlCol="0" anchor="t">
            <a:normAutofit fontScale="85000" lnSpcReduction="10000"/>
          </a:bodyPr>
          <a:lstStyle/>
          <a:p>
            <a:pPr>
              <a:buFont typeface="Arial" panose="020B0604020202020204" pitchFamily="34" charset="0"/>
              <a:buChar char="•"/>
            </a:pPr>
            <a:r>
              <a:rPr lang="en-US" b="1" dirty="0">
                <a:cs typeface="Calibri Light"/>
              </a:rPr>
              <a:t>Object Collections</a:t>
            </a:r>
            <a:r>
              <a:rPr lang="en-US" dirty="0">
                <a:cs typeface="Calibri Light"/>
              </a:rPr>
              <a:t>: </a:t>
            </a:r>
            <a:r>
              <a:rPr lang="en-US" dirty="0">
                <a:ea typeface="+mj-lt"/>
                <a:cs typeface="+mj-lt"/>
              </a:rPr>
              <a:t>840,000 items represented by 270,000+ catalogue numbers, divided into Archaeology, Ethnology, and Modern and Contemporary Arts. </a:t>
            </a:r>
          </a:p>
          <a:p>
            <a:pPr>
              <a:buFont typeface="Arial" panose="020B0604020202020204" pitchFamily="34" charset="0"/>
              <a:buChar char="•"/>
            </a:pPr>
            <a:r>
              <a:rPr lang="en-US" b="1" dirty="0">
                <a:cs typeface="Calibri Light"/>
              </a:rPr>
              <a:t>Photographic Archives</a:t>
            </a:r>
            <a:r>
              <a:rPr lang="en-US" dirty="0">
                <a:cs typeface="Calibri Light"/>
              </a:rPr>
              <a:t>: </a:t>
            </a:r>
            <a:r>
              <a:rPr lang="en-US" dirty="0">
                <a:ea typeface="+mj-lt"/>
                <a:cs typeface="+mj-lt"/>
              </a:rPr>
              <a:t>approximately 324,000 images documenting nearly all aspects of Native American life from the mid-nineteenth century to the present as well as images document Museum of the American Indian (MAI) and NMAI events, exhibits, staff research, expeditions throughout the hemisphere, repatriations, and behind-the-scenes work.</a:t>
            </a:r>
          </a:p>
          <a:p>
            <a:pPr>
              <a:buFont typeface="Arial" panose="020B0604020202020204" pitchFamily="34" charset="0"/>
              <a:buChar char="•"/>
            </a:pPr>
            <a:r>
              <a:rPr lang="en-US" b="1" dirty="0">
                <a:ea typeface="+mj-lt"/>
                <a:cs typeface="+mj-lt"/>
              </a:rPr>
              <a:t>Paper Archives</a:t>
            </a:r>
            <a:r>
              <a:rPr lang="en-US" dirty="0">
                <a:ea typeface="+mj-lt"/>
                <a:cs typeface="+mj-lt"/>
              </a:rPr>
              <a:t>: about 1522 linear feet of records that date from the 1860s to the present preserve the documentary history of the NMAI, its predecessor, the MAI, and other materials, including the organizational papers of the National Congress of American Indians (NCAI).</a:t>
            </a:r>
            <a:endParaRPr lang="en-US" dirty="0">
              <a:cs typeface="Calibri Light"/>
            </a:endParaRPr>
          </a:p>
          <a:p>
            <a:pPr>
              <a:buFont typeface="Arial" panose="020B0604020202020204" pitchFamily="34" charset="0"/>
              <a:buChar char="•"/>
            </a:pPr>
            <a:r>
              <a:rPr lang="en-US" b="1" dirty="0">
                <a:cs typeface="Calibri Light"/>
              </a:rPr>
              <a:t>Vine Deloria Jr. Library</a:t>
            </a:r>
            <a:r>
              <a:rPr lang="en-US" dirty="0">
                <a:cs typeface="Calibri Light"/>
              </a:rPr>
              <a:t>: r</a:t>
            </a:r>
            <a:r>
              <a:rPr lang="en-US" dirty="0">
                <a:ea typeface="+mj-lt"/>
                <a:cs typeface="+mj-lt"/>
              </a:rPr>
              <a:t>esearch materials include over 40,000 volumes of books, periodicals, microfilm, and media in the main collection; a small, but growing rare book section; Native American Artist Files; and ephemera. </a:t>
            </a:r>
            <a:endParaRPr lang="en-US" dirty="0">
              <a:cs typeface="Calibri Light"/>
            </a:endParaRPr>
          </a:p>
          <a:p>
            <a:endParaRPr lang="en-US" dirty="0">
              <a:cs typeface="Calibri Light"/>
            </a:endParaRPr>
          </a:p>
          <a:p>
            <a:endParaRPr lang="en-US" dirty="0">
              <a:cs typeface="Calibri Light"/>
            </a:endParaRPr>
          </a:p>
        </p:txBody>
      </p:sp>
      <p:sp>
        <p:nvSpPr>
          <p:cNvPr id="4" name="Date Placeholder 3">
            <a:extLst>
              <a:ext uri="{FF2B5EF4-FFF2-40B4-BE49-F238E27FC236}">
                <a16:creationId xmlns:a16="http://schemas.microsoft.com/office/drawing/2014/main" id="{DB7F58B9-5B1F-47F0-BC28-FAEA87159E7B}"/>
              </a:ext>
            </a:extLst>
          </p:cNvPr>
          <p:cNvSpPr>
            <a:spLocks noGrp="1"/>
          </p:cNvSpPr>
          <p:nvPr>
            <p:ph type="dt" sz="half" idx="2"/>
          </p:nvPr>
        </p:nvSpPr>
        <p:spPr/>
        <p:txBody>
          <a:bodyPr/>
          <a:lstStyle/>
          <a:p>
            <a:fld id="{3084FD8A-637C-0345-80A4-FDE7FF51E4E3}" type="datetime1">
              <a:rPr lang="en-US" smtClean="0"/>
              <a:pPr/>
              <a:t>7/14/2022</a:t>
            </a:fld>
            <a:endParaRPr lang="en-US" dirty="0"/>
          </a:p>
        </p:txBody>
      </p:sp>
      <p:sp>
        <p:nvSpPr>
          <p:cNvPr id="5" name="Footer Placeholder 4">
            <a:extLst>
              <a:ext uri="{FF2B5EF4-FFF2-40B4-BE49-F238E27FC236}">
                <a16:creationId xmlns:a16="http://schemas.microsoft.com/office/drawing/2014/main" id="{6FD4D0CE-A9F2-4A69-914D-DE197D86D43E}"/>
              </a:ext>
            </a:extLst>
          </p:cNvPr>
          <p:cNvSpPr>
            <a:spLocks noGrp="1"/>
          </p:cNvSpPr>
          <p:nvPr>
            <p:ph type="ftr" sz="quarter" idx="3"/>
          </p:nvPr>
        </p:nvSpPr>
        <p:spPr/>
        <p:txBody>
          <a:bodyPr/>
          <a:lstStyle/>
          <a:p>
            <a:r>
              <a:rPr lang="en-US"/>
              <a:t>Event</a:t>
            </a:r>
            <a:endParaRPr lang="en-US" dirty="0"/>
          </a:p>
        </p:txBody>
      </p:sp>
      <p:sp>
        <p:nvSpPr>
          <p:cNvPr id="6" name="Slide Number Placeholder 5">
            <a:extLst>
              <a:ext uri="{FF2B5EF4-FFF2-40B4-BE49-F238E27FC236}">
                <a16:creationId xmlns:a16="http://schemas.microsoft.com/office/drawing/2014/main" id="{23B257AD-2088-4FD5-95A7-8A673E97C945}"/>
              </a:ext>
            </a:extLst>
          </p:cNvPr>
          <p:cNvSpPr>
            <a:spLocks noGrp="1"/>
          </p:cNvSpPr>
          <p:nvPr>
            <p:ph type="sldNum" sz="quarter" idx="4"/>
          </p:nvPr>
        </p:nvSpPr>
        <p:spPr/>
        <p:txBody>
          <a:bodyPr/>
          <a:lstStyle/>
          <a:p>
            <a:fld id="{00C4AC18-F72E-FA47-B16E-1BD359E61BE1}" type="slidenum">
              <a:rPr lang="en-US" smtClean="0"/>
              <a:pPr/>
              <a:t>12</a:t>
            </a:fld>
            <a:endParaRPr lang="en-US" dirty="0"/>
          </a:p>
        </p:txBody>
      </p:sp>
    </p:spTree>
    <p:extLst>
      <p:ext uri="{BB962C8B-B14F-4D97-AF65-F5344CB8AC3E}">
        <p14:creationId xmlns:p14="http://schemas.microsoft.com/office/powerpoint/2010/main" val="406314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6C41-AAD8-4B47-9E3E-0E784F0AB40C}"/>
              </a:ext>
            </a:extLst>
          </p:cNvPr>
          <p:cNvSpPr>
            <a:spLocks noGrp="1"/>
          </p:cNvSpPr>
          <p:nvPr>
            <p:ph type="title"/>
          </p:nvPr>
        </p:nvSpPr>
        <p:spPr>
          <a:xfrm>
            <a:off x="61823" y="970844"/>
            <a:ext cx="12068354" cy="748598"/>
          </a:xfrm>
        </p:spPr>
        <p:txBody>
          <a:bodyPr anchor="t"/>
          <a:lstStyle/>
          <a:p>
            <a:pPr algn="ctr"/>
            <a:r>
              <a:rPr lang="en-US" b="1" dirty="0"/>
              <a:t>NMAI APPLICATION DEADLINES &amp; Start dates</a:t>
            </a:r>
          </a:p>
        </p:txBody>
      </p:sp>
      <p:sp>
        <p:nvSpPr>
          <p:cNvPr id="3" name="Content Placeholder 2">
            <a:extLst>
              <a:ext uri="{FF2B5EF4-FFF2-40B4-BE49-F238E27FC236}">
                <a16:creationId xmlns:a16="http://schemas.microsoft.com/office/drawing/2014/main" id="{080C8677-CD8B-444D-A717-36757C72E64D}"/>
              </a:ext>
            </a:extLst>
          </p:cNvPr>
          <p:cNvSpPr>
            <a:spLocks noGrp="1"/>
          </p:cNvSpPr>
          <p:nvPr>
            <p:ph idx="1"/>
          </p:nvPr>
        </p:nvSpPr>
        <p:spPr>
          <a:xfrm>
            <a:off x="407963" y="1575582"/>
            <a:ext cx="11631637" cy="4601381"/>
          </a:xfrm>
        </p:spPr>
        <p:txBody>
          <a:bodyPr vert="horz" lIns="91440" tIns="45720" rIns="91440" bIns="45720" rtlCol="0" anchor="t">
            <a:normAutofit/>
          </a:bodyPr>
          <a:lstStyle/>
          <a:p>
            <a:r>
              <a:rPr lang="en-US" dirty="0">
                <a:ea typeface="+mj-lt"/>
                <a:cs typeface="+mj-lt"/>
              </a:rPr>
              <a:t>Fall: July 15</a:t>
            </a:r>
            <a:r>
              <a:rPr lang="en-US" baseline="30000" dirty="0">
                <a:ea typeface="+mj-lt"/>
                <a:cs typeface="+mj-lt"/>
              </a:rPr>
              <a:t>th</a:t>
            </a:r>
            <a:r>
              <a:rPr lang="en-US" dirty="0">
                <a:ea typeface="+mj-lt"/>
                <a:cs typeface="+mj-lt"/>
              </a:rPr>
              <a:t> deadline and start last week of September</a:t>
            </a:r>
            <a:endParaRPr lang="en-US" dirty="0"/>
          </a:p>
          <a:p>
            <a:r>
              <a:rPr lang="en-US" dirty="0">
                <a:ea typeface="+mj-lt"/>
                <a:cs typeface="+mj-lt"/>
              </a:rPr>
              <a:t>Winter/Spring: November 15</a:t>
            </a:r>
            <a:r>
              <a:rPr lang="en-US" baseline="30000" dirty="0">
                <a:ea typeface="+mj-lt"/>
                <a:cs typeface="+mj-lt"/>
              </a:rPr>
              <a:t>th</a:t>
            </a:r>
            <a:r>
              <a:rPr lang="en-US" dirty="0">
                <a:ea typeface="+mj-lt"/>
                <a:cs typeface="+mj-lt"/>
              </a:rPr>
              <a:t> deadline and start third week of January/March</a:t>
            </a:r>
          </a:p>
          <a:p>
            <a:r>
              <a:rPr lang="en-US" dirty="0">
                <a:ea typeface="+mj-lt"/>
                <a:cs typeface="+mj-lt"/>
              </a:rPr>
              <a:t>Summer: March 15</a:t>
            </a:r>
            <a:r>
              <a:rPr lang="en-US" baseline="30000" dirty="0">
                <a:ea typeface="+mj-lt"/>
                <a:cs typeface="+mj-lt"/>
              </a:rPr>
              <a:t>th</a:t>
            </a:r>
            <a:r>
              <a:rPr lang="en-US" dirty="0">
                <a:ea typeface="+mj-lt"/>
                <a:cs typeface="+mj-lt"/>
              </a:rPr>
              <a:t> deadline and start second week of June</a:t>
            </a:r>
          </a:p>
          <a:p>
            <a:r>
              <a:rPr lang="en-US" dirty="0">
                <a:ea typeface="+mj-lt"/>
                <a:cs typeface="+mj-lt"/>
              </a:rPr>
              <a:t>Smithsonian OnLine Academic Appointment (SOLAA) application:</a:t>
            </a:r>
          </a:p>
          <a:p>
            <a:pPr lvl="1"/>
            <a:r>
              <a:rPr lang="en-US" dirty="0">
                <a:ea typeface="+mj-lt"/>
                <a:cs typeface="+mj-lt"/>
              </a:rPr>
              <a:t>Applicant Information</a:t>
            </a:r>
          </a:p>
          <a:p>
            <a:pPr lvl="1"/>
            <a:r>
              <a:rPr lang="en-US" b="1" dirty="0">
                <a:ea typeface="+mj-lt"/>
                <a:cs typeface="+mj-lt"/>
              </a:rPr>
              <a:t>Statement of Interest</a:t>
            </a:r>
            <a:r>
              <a:rPr lang="en-US" dirty="0">
                <a:ea typeface="+mj-lt"/>
                <a:cs typeface="+mj-lt"/>
              </a:rPr>
              <a:t> (list 2-3 departments and explain your interests/goals)</a:t>
            </a:r>
            <a:endParaRPr lang="en-US" b="1" dirty="0">
              <a:ea typeface="+mj-lt"/>
              <a:cs typeface="+mj-lt"/>
            </a:endParaRPr>
          </a:p>
          <a:p>
            <a:pPr lvl="1"/>
            <a:r>
              <a:rPr lang="en-US" dirty="0">
                <a:ea typeface="+mj-lt"/>
                <a:cs typeface="+mj-lt"/>
              </a:rPr>
              <a:t>(Unofficial) Transcripts</a:t>
            </a:r>
          </a:p>
          <a:p>
            <a:pPr lvl="1"/>
            <a:r>
              <a:rPr lang="en-US" dirty="0">
                <a:ea typeface="+mj-lt"/>
                <a:cs typeface="+mj-lt"/>
              </a:rPr>
              <a:t>Resume</a:t>
            </a:r>
          </a:p>
          <a:p>
            <a:pPr lvl="1"/>
            <a:r>
              <a:rPr lang="en-US" dirty="0">
                <a:ea typeface="+mj-lt"/>
                <a:cs typeface="+mj-lt"/>
              </a:rPr>
              <a:t>(2) Recommendation Letters</a:t>
            </a:r>
          </a:p>
          <a:p>
            <a:pPr lvl="1"/>
            <a:endParaRPr lang="en-US" dirty="0">
              <a:ea typeface="+mj-lt"/>
              <a:cs typeface="+mj-lt"/>
            </a:endParaRPr>
          </a:p>
          <a:p>
            <a:endParaRPr lang="en-US" dirty="0"/>
          </a:p>
        </p:txBody>
      </p:sp>
      <p:sp>
        <p:nvSpPr>
          <p:cNvPr id="4" name="Date Placeholder 3">
            <a:extLst>
              <a:ext uri="{FF2B5EF4-FFF2-40B4-BE49-F238E27FC236}">
                <a16:creationId xmlns:a16="http://schemas.microsoft.com/office/drawing/2014/main" id="{D5701FEA-F193-C34A-992D-901897D74EFF}"/>
              </a:ext>
            </a:extLst>
          </p:cNvPr>
          <p:cNvSpPr>
            <a:spLocks noGrp="1"/>
          </p:cNvSpPr>
          <p:nvPr>
            <p:ph type="dt" sz="half" idx="2"/>
          </p:nvPr>
        </p:nvSpPr>
        <p:spPr/>
        <p:txBody>
          <a:bodyPr/>
          <a:lstStyle/>
          <a:p>
            <a:fld id="{3084FD8A-637C-0345-80A4-FDE7FF51E4E3}" type="datetime1">
              <a:rPr lang="en-US" smtClean="0"/>
              <a:pPr/>
              <a:t>7/14/2022</a:t>
            </a:fld>
            <a:endParaRPr lang="en-US" dirty="0"/>
          </a:p>
        </p:txBody>
      </p:sp>
      <p:sp>
        <p:nvSpPr>
          <p:cNvPr id="5" name="Footer Placeholder 4">
            <a:extLst>
              <a:ext uri="{FF2B5EF4-FFF2-40B4-BE49-F238E27FC236}">
                <a16:creationId xmlns:a16="http://schemas.microsoft.com/office/drawing/2014/main" id="{31B6F647-6CEC-B14A-A19C-2F829DD79790}"/>
              </a:ext>
            </a:extLst>
          </p:cNvPr>
          <p:cNvSpPr>
            <a:spLocks noGrp="1"/>
          </p:cNvSpPr>
          <p:nvPr>
            <p:ph type="ftr" sz="quarter" idx="3"/>
          </p:nvPr>
        </p:nvSpPr>
        <p:spPr/>
        <p:txBody>
          <a:bodyPr anchor="t"/>
          <a:lstStyle/>
          <a:p>
            <a:r>
              <a:rPr lang="en-US" dirty="0">
                <a:ea typeface="+mn-lt"/>
                <a:cs typeface="+mn-lt"/>
              </a:rPr>
              <a:t>Event</a:t>
            </a:r>
            <a:endParaRPr lang="en-US" dirty="0"/>
          </a:p>
        </p:txBody>
      </p:sp>
      <p:sp>
        <p:nvSpPr>
          <p:cNvPr id="6" name="Slide Number Placeholder 5">
            <a:extLst>
              <a:ext uri="{FF2B5EF4-FFF2-40B4-BE49-F238E27FC236}">
                <a16:creationId xmlns:a16="http://schemas.microsoft.com/office/drawing/2014/main" id="{974FDDA8-5D74-5E41-8AC2-BC285ABAF4E6}"/>
              </a:ext>
            </a:extLst>
          </p:cNvPr>
          <p:cNvSpPr>
            <a:spLocks noGrp="1"/>
          </p:cNvSpPr>
          <p:nvPr>
            <p:ph type="sldNum" sz="quarter" idx="4"/>
          </p:nvPr>
        </p:nvSpPr>
        <p:spPr/>
        <p:txBody>
          <a:bodyPr/>
          <a:lstStyle/>
          <a:p>
            <a:fld id="{00C4AC18-F72E-FA47-B16E-1BD359E61BE1}" type="slidenum">
              <a:rPr lang="en-US" smtClean="0"/>
              <a:pPr/>
              <a:t>13</a:t>
            </a:fld>
            <a:endParaRPr lang="en-US" dirty="0"/>
          </a:p>
        </p:txBody>
      </p:sp>
    </p:spTree>
    <p:extLst>
      <p:ext uri="{BB962C8B-B14F-4D97-AF65-F5344CB8AC3E}">
        <p14:creationId xmlns:p14="http://schemas.microsoft.com/office/powerpoint/2010/main" val="138435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14</a:t>
            </a:fld>
            <a:endParaRPr lang="en-US"/>
          </a:p>
        </p:txBody>
      </p:sp>
      <p:pic>
        <p:nvPicPr>
          <p:cNvPr id="12" name="Picture 12" descr="A close up of a sign&#10;&#10;Description automatically generated">
            <a:extLst>
              <a:ext uri="{FF2B5EF4-FFF2-40B4-BE49-F238E27FC236}">
                <a16:creationId xmlns:a16="http://schemas.microsoft.com/office/drawing/2014/main" id="{439798CE-97C8-4AEB-B90B-2BE13B502BD9}"/>
              </a:ext>
            </a:extLst>
          </p:cNvPr>
          <p:cNvPicPr>
            <a:picLocks noChangeAspect="1"/>
          </p:cNvPicPr>
          <p:nvPr/>
        </p:nvPicPr>
        <p:blipFill>
          <a:blip r:embed="rId3"/>
          <a:stretch>
            <a:fillRect/>
          </a:stretch>
        </p:blipFill>
        <p:spPr>
          <a:xfrm>
            <a:off x="3344173" y="238642"/>
            <a:ext cx="5503652" cy="2872640"/>
          </a:xfrm>
          <a:prstGeom prst="rect">
            <a:avLst/>
          </a:prstGeom>
        </p:spPr>
      </p:pic>
      <p:pic>
        <p:nvPicPr>
          <p:cNvPr id="13" name="Picture 13" descr="A large building&#10;&#10;Description automatically generated">
            <a:extLst>
              <a:ext uri="{FF2B5EF4-FFF2-40B4-BE49-F238E27FC236}">
                <a16:creationId xmlns:a16="http://schemas.microsoft.com/office/drawing/2014/main" id="{CAEB02C0-1D9B-4196-ACD3-F0BA86C60A37}"/>
              </a:ext>
            </a:extLst>
          </p:cNvPr>
          <p:cNvPicPr>
            <a:picLocks noChangeAspect="1"/>
          </p:cNvPicPr>
          <p:nvPr/>
        </p:nvPicPr>
        <p:blipFill>
          <a:blip r:embed="rId4"/>
          <a:stretch>
            <a:fillRect/>
          </a:stretch>
        </p:blipFill>
        <p:spPr>
          <a:xfrm>
            <a:off x="1043796" y="3072442"/>
            <a:ext cx="5115463" cy="2869720"/>
          </a:xfrm>
          <a:prstGeom prst="rect">
            <a:avLst/>
          </a:prstGeom>
        </p:spPr>
      </p:pic>
      <p:pic>
        <p:nvPicPr>
          <p:cNvPr id="14" name="Picture 14" descr="A view of a city&#10;&#10;Description automatically generated">
            <a:extLst>
              <a:ext uri="{FF2B5EF4-FFF2-40B4-BE49-F238E27FC236}">
                <a16:creationId xmlns:a16="http://schemas.microsoft.com/office/drawing/2014/main" id="{9C471224-AA86-4597-9FE9-6A1B650E72FC}"/>
              </a:ext>
            </a:extLst>
          </p:cNvPr>
          <p:cNvPicPr>
            <a:picLocks noChangeAspect="1"/>
          </p:cNvPicPr>
          <p:nvPr/>
        </p:nvPicPr>
        <p:blipFill>
          <a:blip r:embed="rId5"/>
          <a:stretch>
            <a:fillRect/>
          </a:stretch>
        </p:blipFill>
        <p:spPr>
          <a:xfrm>
            <a:off x="6147759" y="3098006"/>
            <a:ext cx="5029199" cy="2847345"/>
          </a:xfrm>
          <a:prstGeom prst="rect">
            <a:avLst/>
          </a:prstGeom>
        </p:spPr>
      </p:pic>
    </p:spTree>
    <p:extLst>
      <p:ext uri="{BB962C8B-B14F-4D97-AF65-F5344CB8AC3E}">
        <p14:creationId xmlns:p14="http://schemas.microsoft.com/office/powerpoint/2010/main" val="360044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15</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98085" y="837361"/>
            <a:ext cx="11202397" cy="4673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b="1" i="0" dirty="0">
                <a:latin typeface="Calibri"/>
                <a:cs typeface="Calibri"/>
              </a:rPr>
              <a:t>NMAI Vision Statement</a:t>
            </a:r>
            <a:r>
              <a:rPr lang="en-US" sz="3200" i="0" dirty="0">
                <a:latin typeface="Calibri"/>
                <a:cs typeface="Calibri"/>
              </a:rPr>
              <a:t> </a:t>
            </a:r>
            <a:r>
              <a:rPr lang="en-US" sz="2200" i="0" dirty="0">
                <a:latin typeface="Calibri"/>
                <a:cs typeface="Calibri"/>
              </a:rPr>
              <a:t>  </a:t>
            </a:r>
            <a:endParaRPr lang="en-US" dirty="0">
              <a:cs typeface="Calibri"/>
            </a:endParaRPr>
          </a:p>
          <a:p>
            <a:pPr algn="ctr"/>
            <a:r>
              <a:rPr lang="en-US" sz="2200" i="0" dirty="0">
                <a:latin typeface="Calibri"/>
                <a:cs typeface="Calibri"/>
              </a:rPr>
              <a:t>Equity and social justice for the Native peoples</a:t>
            </a:r>
            <a:endParaRPr lang="en-US" dirty="0">
              <a:cs typeface="Calibri" panose="020F0502020204030204" pitchFamily="34" charset="0"/>
            </a:endParaRPr>
          </a:p>
          <a:p>
            <a:pPr algn="ctr"/>
            <a:r>
              <a:rPr lang="en-US" sz="2200" i="0" dirty="0">
                <a:latin typeface="Calibri"/>
                <a:cs typeface="Calibri"/>
              </a:rPr>
              <a:t>of the Western Hemisphere through education,</a:t>
            </a:r>
            <a:endParaRPr lang="en-US" dirty="0">
              <a:cs typeface="Calibri"/>
            </a:endParaRPr>
          </a:p>
          <a:p>
            <a:pPr algn="ctr"/>
            <a:r>
              <a:rPr lang="en-US" sz="2200" i="0" dirty="0">
                <a:latin typeface="Calibri"/>
                <a:cs typeface="Calibri"/>
              </a:rPr>
              <a:t>inspiration and empowerment.</a:t>
            </a:r>
            <a:endParaRPr lang="en-US" dirty="0">
              <a:cs typeface="Calibri"/>
            </a:endParaRPr>
          </a:p>
          <a:p>
            <a:pPr algn="ctr"/>
            <a:endParaRPr lang="en-US" sz="2200" i="0" dirty="0">
              <a:latin typeface="Calibri"/>
              <a:cs typeface="Calibri"/>
            </a:endParaRPr>
          </a:p>
          <a:p>
            <a:pPr algn="ctr"/>
            <a:r>
              <a:rPr lang="en-US" sz="3200" b="1" i="0">
                <a:latin typeface="Calibri"/>
                <a:cs typeface="Calibri"/>
              </a:rPr>
              <a:t>Mission Statement</a:t>
            </a:r>
            <a:r>
              <a:rPr lang="en-US" sz="2200" i="0">
                <a:latin typeface="Calibri"/>
                <a:cs typeface="Calibri"/>
              </a:rPr>
              <a:t>  </a:t>
            </a:r>
            <a:endParaRPr lang="en-US" dirty="0"/>
          </a:p>
          <a:p>
            <a:pPr algn="ctr"/>
            <a:r>
              <a:rPr lang="en-US" sz="2200" i="0" dirty="0">
                <a:latin typeface="Calibri"/>
                <a:cs typeface="Calibri"/>
              </a:rPr>
              <a:t>In partnership with Native peoples and their allies,</a:t>
            </a:r>
            <a:endParaRPr lang="en-US" dirty="0">
              <a:latin typeface="Calibri"/>
              <a:cs typeface="Calibri"/>
            </a:endParaRPr>
          </a:p>
          <a:p>
            <a:pPr algn="ctr"/>
            <a:r>
              <a:rPr lang="en-US" sz="2200" i="0" dirty="0">
                <a:latin typeface="Calibri"/>
                <a:cs typeface="Calibri"/>
              </a:rPr>
              <a:t>the National Museum of the American Indian fosters</a:t>
            </a:r>
            <a:endParaRPr lang="en-US" dirty="0">
              <a:latin typeface="Calibri"/>
              <a:cs typeface="Calibri"/>
            </a:endParaRPr>
          </a:p>
          <a:p>
            <a:pPr algn="ctr"/>
            <a:r>
              <a:rPr lang="en-US" sz="2200" i="0" dirty="0">
                <a:latin typeface="Calibri"/>
                <a:cs typeface="Calibri"/>
              </a:rPr>
              <a:t>a richer shared human experience through</a:t>
            </a:r>
            <a:endParaRPr lang="en-US" dirty="0">
              <a:latin typeface="Calibri"/>
              <a:cs typeface="Calibri"/>
            </a:endParaRPr>
          </a:p>
          <a:p>
            <a:pPr algn="ctr"/>
            <a:r>
              <a:rPr lang="en-US" sz="2200" i="0" dirty="0">
                <a:latin typeface="Calibri"/>
                <a:cs typeface="Calibri"/>
              </a:rPr>
              <a:t>a more informed understanding of Native peoples. </a:t>
            </a:r>
            <a:endParaRPr lang="en-US" dirty="0">
              <a:latin typeface="Calibri"/>
              <a:cs typeface="Calibri"/>
            </a:endParaRPr>
          </a:p>
          <a:p>
            <a:endParaRPr lang="en-US" sz="2200" i="0" dirty="0">
              <a:cs typeface="Calibri"/>
            </a:endParaRPr>
          </a:p>
          <a:p>
            <a:endParaRPr lang="en-US" dirty="0">
              <a:cs typeface="Calibri" panose="020F0502020204030204" pitchFamily="34" charset="0"/>
            </a:endParaRPr>
          </a:p>
        </p:txBody>
      </p:sp>
    </p:spTree>
    <p:extLst>
      <p:ext uri="{BB962C8B-B14F-4D97-AF65-F5344CB8AC3E}">
        <p14:creationId xmlns:p14="http://schemas.microsoft.com/office/powerpoint/2010/main" val="31774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229600" cy="4953000"/>
          </a:xfrm>
        </p:spPr>
        <p:txBody>
          <a:bodyPr>
            <a:normAutofit/>
          </a:bodyPr>
          <a:lstStyle/>
          <a:p>
            <a:pPr marL="109537" indent="0">
              <a:buNone/>
            </a:pPr>
            <a:endParaRPr lang="en-US" sz="1800" dirty="0">
              <a:latin typeface="Arial" panose="020B0604020202020204" pitchFamily="34" charset="0"/>
              <a:cs typeface="Arial" panose="020B0604020202020204" pitchFamily="34" charset="0"/>
            </a:endParaRPr>
          </a:p>
          <a:p>
            <a:pPr marL="109537" indent="0">
              <a:buNone/>
            </a:pPr>
            <a:endParaRPr lang="en-US" sz="1400" dirty="0">
              <a:latin typeface="Arial" panose="020B0604020202020204" pitchFamily="34" charset="0"/>
              <a:cs typeface="Arial" panose="020B0604020202020204" pitchFamily="34" charset="0"/>
            </a:endParaRPr>
          </a:p>
          <a:p>
            <a:pPr lvl="1"/>
            <a:endParaRPr lang="en-US" sz="1000" dirty="0">
              <a:latin typeface="Arial" panose="020B0604020202020204" pitchFamily="34" charset="0"/>
              <a:cs typeface="Arial" panose="020B0604020202020204" pitchFamily="34" charset="0"/>
            </a:endParaRPr>
          </a:p>
          <a:p>
            <a:pPr marL="109728" indent="0">
              <a:buNone/>
              <a:defRPr/>
            </a:pPr>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04973" y="274638"/>
            <a:ext cx="10105533" cy="805517"/>
          </a:xfrm>
        </p:spPr>
        <p:txBody>
          <a:bodyPr>
            <a:normAutofit fontScale="90000"/>
          </a:bodyPr>
          <a:lstStyle/>
          <a:p>
            <a:pPr algn="ctr">
              <a:defRPr/>
            </a:pPr>
            <a:r>
              <a:rPr lang="en-US" sz="3200" dirty="0">
                <a:latin typeface="Arial" panose="020B0604020202020204" pitchFamily="34" charset="0"/>
                <a:cs typeface="Arial" panose="020B0604020202020204" pitchFamily="34" charset="0"/>
              </a:rPr>
              <a:t>Creating a Meaningful Internship Experience</a:t>
            </a:r>
          </a:p>
        </p:txBody>
      </p:sp>
      <p:sp>
        <p:nvSpPr>
          <p:cNvPr id="4" name="Content Placeholder 2">
            <a:extLst>
              <a:ext uri="{FF2B5EF4-FFF2-40B4-BE49-F238E27FC236}">
                <a16:creationId xmlns:a16="http://schemas.microsoft.com/office/drawing/2014/main" id="{F6893D84-2488-4373-883D-14421971AE99}"/>
              </a:ext>
            </a:extLst>
          </p:cNvPr>
          <p:cNvSpPr txBox="1">
            <a:spLocks/>
          </p:cNvSpPr>
          <p:nvPr/>
        </p:nvSpPr>
        <p:spPr bwMode="auto">
          <a:xfrm>
            <a:off x="989815" y="1080155"/>
            <a:ext cx="9665616" cy="5287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0">
              <a:buClr>
                <a:schemeClr val="accent1">
                  <a:lumMod val="60000"/>
                  <a:lumOff val="40000"/>
                </a:schemeClr>
              </a:buClr>
              <a:buFont typeface="Arial" panose="020B0604020202020204" pitchFamily="34" charset="0"/>
              <a:buChar char="•"/>
            </a:pPr>
            <a:r>
              <a:rPr lang="en-US" b="1" dirty="0">
                <a:latin typeface="Arial" panose="020B0604020202020204" pitchFamily="34" charset="0"/>
                <a:cs typeface="Arial" panose="020B0604020202020204" pitchFamily="34" charset="0"/>
              </a:rPr>
              <a:t>Culture Transmission (KA) </a:t>
            </a:r>
            <a:r>
              <a:rPr lang="en-US" dirty="0">
                <a:latin typeface="Arial" panose="020B0604020202020204" pitchFamily="34" charset="0"/>
                <a:cs typeface="Arial" panose="020B0604020202020204" pitchFamily="34" charset="0"/>
              </a:rPr>
              <a:t>– the “big picture” and what you want them to know about your company, industry, etc.; NMAI publications and enrichment activities</a:t>
            </a:r>
          </a:p>
          <a:p>
            <a:pPr lvl="0">
              <a:buClr>
                <a:schemeClr val="accent1">
                  <a:lumMod val="60000"/>
                  <a:lumOff val="40000"/>
                </a:schemeClr>
              </a:buClr>
              <a:buFont typeface="Arial" panose="020B0604020202020204" pitchFamily="34" charset="0"/>
              <a:buChar char="•"/>
            </a:pPr>
            <a:r>
              <a:rPr lang="en-US" b="1" dirty="0">
                <a:latin typeface="Arial" panose="020B0604020202020204" pitchFamily="34" charset="0"/>
                <a:cs typeface="Arial" panose="020B0604020202020204" pitchFamily="34" charset="0"/>
              </a:rPr>
              <a:t>Professional Development (KA)</a:t>
            </a:r>
            <a:r>
              <a:rPr lang="en-US" dirty="0">
                <a:latin typeface="Arial" panose="020B0604020202020204" pitchFamily="34" charset="0"/>
                <a:cs typeface="Arial" panose="020B0604020202020204" pitchFamily="34" charset="0"/>
              </a:rPr>
              <a:t>– what are the “soft skills” or core competencies that are important for success in your organization; InternBridge Brown Bags </a:t>
            </a:r>
          </a:p>
          <a:p>
            <a:pPr lvl="0">
              <a:buClr>
                <a:schemeClr val="accent1">
                  <a:lumMod val="60000"/>
                  <a:lumOff val="40000"/>
                </a:schemeClr>
              </a:buClr>
              <a:buFont typeface="Arial" panose="020B0604020202020204" pitchFamily="34" charset="0"/>
              <a:buChar char="•"/>
            </a:pPr>
            <a:r>
              <a:rPr lang="en-US" b="1" dirty="0">
                <a:latin typeface="Arial" panose="020B0604020202020204" pitchFamily="34" charset="0"/>
                <a:cs typeface="Arial" panose="020B0604020202020204" pitchFamily="34" charset="0"/>
              </a:rPr>
              <a:t>Meaningful Projects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(Mentors)</a:t>
            </a:r>
            <a:r>
              <a:rPr lang="en-US" dirty="0">
                <a:latin typeface="Arial" panose="020B0604020202020204" pitchFamily="34" charset="0"/>
                <a:cs typeface="Arial" panose="020B0604020202020204" pitchFamily="34" charset="0"/>
              </a:rPr>
              <a:t> – projects and assignments that are challenging and developmental; more technical or hard skills</a:t>
            </a:r>
          </a:p>
          <a:p>
            <a:pPr lvl="0">
              <a:buClr>
                <a:schemeClr val="accent1">
                  <a:lumMod val="60000"/>
                  <a:lumOff val="40000"/>
                </a:schemeClr>
              </a:buClr>
              <a:buFont typeface="Arial" panose="020B0604020202020204" pitchFamily="34" charset="0"/>
              <a:buChar char="•"/>
            </a:pPr>
            <a:r>
              <a:rPr lang="en-US" b="1" dirty="0">
                <a:latin typeface="Arial" panose="020B0604020202020204" pitchFamily="34" charset="0"/>
                <a:cs typeface="Arial" panose="020B0604020202020204" pitchFamily="34" charset="0"/>
              </a:rPr>
              <a:t>Networking</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(Mentors) </a:t>
            </a:r>
            <a:r>
              <a:rPr lang="en-US" dirty="0">
                <a:latin typeface="Arial" panose="020B0604020202020204" pitchFamily="34" charset="0"/>
                <a:cs typeface="Arial" panose="020B0604020202020204" pitchFamily="34" charset="0"/>
              </a:rPr>
              <a:t>– including your intern in departmental meetings/events when appropriate; introducing them to other staff; helping your intern set up informational interviews when you are out/on vacation</a:t>
            </a:r>
            <a:endParaRPr lang="en-US" sz="2400" dirty="0">
              <a:latin typeface="Arial" panose="020B0604020202020204" pitchFamily="34" charset="0"/>
              <a:cs typeface="Arial" panose="020B0604020202020204" pitchFamily="34" charset="0"/>
            </a:endParaRPr>
          </a:p>
          <a:p>
            <a:pPr marL="392113" lvl="1" indent="0">
              <a:buNone/>
            </a:pPr>
            <a:endParaRPr lang="en-US" sz="1000" dirty="0">
              <a:latin typeface="Arial" panose="020B0604020202020204" pitchFamily="34" charset="0"/>
              <a:cs typeface="Arial" panose="020B0604020202020204" pitchFamily="34" charset="0"/>
            </a:endParaRPr>
          </a:p>
          <a:p>
            <a:pPr marL="392113" lvl="1" indent="0">
              <a:buNone/>
            </a:pPr>
            <a:endParaRPr lang="en-US" sz="1400" dirty="0">
              <a:latin typeface="Arial" panose="020B0604020202020204" pitchFamily="34" charset="0"/>
              <a:cs typeface="Arial" panose="020B0604020202020204" pitchFamily="34" charset="0"/>
            </a:endParaRPr>
          </a:p>
          <a:p>
            <a:pPr lvl="1"/>
            <a:endParaRPr lang="en-US" sz="1000" dirty="0">
              <a:latin typeface="Arial" panose="020B0604020202020204" pitchFamily="34" charset="0"/>
              <a:cs typeface="Arial" panose="020B0604020202020204" pitchFamily="34" charset="0"/>
            </a:endParaRPr>
          </a:p>
          <a:p>
            <a:pPr marL="109728" indent="0" eaLnBrk="1" fontAlgn="auto" hangingPunct="1">
              <a:spcAft>
                <a:spcPts val="0"/>
              </a:spcAft>
              <a:buNone/>
              <a:defRPr/>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33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17</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83708" y="362908"/>
            <a:ext cx="11202397" cy="59675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US" sz="2400" i="0" dirty="0">
              <a:latin typeface="Calibri"/>
              <a:cs typeface="Calibri"/>
            </a:endParaRPr>
          </a:p>
          <a:p>
            <a:pPr algn="ctr"/>
            <a:endParaRPr lang="en-US" sz="2400" i="0" dirty="0">
              <a:latin typeface="Calibri"/>
              <a:cs typeface="Calibri"/>
            </a:endParaRPr>
          </a:p>
          <a:p>
            <a:pPr algn="ctr"/>
            <a:r>
              <a:rPr lang="en-US" sz="2400" b="1" i="0" dirty="0">
                <a:latin typeface="Calibri"/>
                <a:cs typeface="Calibri"/>
              </a:rPr>
              <a:t>Is there financial support (i.e., a stipend) for this internship?</a:t>
            </a:r>
            <a:r>
              <a:rPr lang="en-US" sz="2000" b="1" i="0" dirty="0">
                <a:latin typeface="Calibri Light"/>
                <a:cs typeface="Calibri"/>
              </a:rPr>
              <a:t> </a:t>
            </a:r>
            <a:endParaRPr lang="en-US" sz="2000" b="1" dirty="0">
              <a:latin typeface="Calibri Light"/>
              <a:cs typeface="Calibri Light"/>
            </a:endParaRPr>
          </a:p>
          <a:p>
            <a:pPr algn="ctr"/>
            <a:r>
              <a:rPr lang="en-US" sz="2000" i="0" dirty="0">
                <a:latin typeface="Calibri Light"/>
                <a:cs typeface="Calibri"/>
              </a:rPr>
              <a:t>Yes, to students whose applications are on time and who are accepted. Per Smithsonian Institution regulations, stipend amounts range from about $1000 to $7500 for an onsite ten-week session, depending on the amount of funds available at the discretion of the museum.  Virtual internship stipend amounts are approximately up to $2,500, depending on home office equipment/technology needs.</a:t>
            </a:r>
          </a:p>
          <a:p>
            <a:pPr algn="ctr"/>
            <a:r>
              <a:rPr lang="en-US" sz="2000" i="0" dirty="0">
                <a:latin typeface="Calibri Light"/>
                <a:cs typeface="Calibri"/>
              </a:rPr>
              <a:t> </a:t>
            </a:r>
          </a:p>
          <a:p>
            <a:pPr algn="ctr"/>
            <a:r>
              <a:rPr lang="en-US" sz="2400" b="1" i="0" dirty="0">
                <a:latin typeface="Calibri"/>
                <a:cs typeface="Calibri"/>
              </a:rPr>
              <a:t>Academic Credit </a:t>
            </a:r>
            <a:endParaRPr lang="en-US" sz="2400" b="1" dirty="0">
              <a:latin typeface="Calibri"/>
              <a:cs typeface="Calibri Light"/>
            </a:endParaRPr>
          </a:p>
          <a:p>
            <a:pPr algn="ctr"/>
            <a:r>
              <a:rPr lang="en-US" sz="2000" i="0" dirty="0">
                <a:latin typeface="Calibri Light"/>
                <a:cs typeface="Calibri"/>
              </a:rPr>
              <a:t>The Smithsonian Institution welcomes the opportunity to work cooperatively with schools seeking to grant academic credit for internships. Applicants are encouraged to initiate arrangements for credit with their colleges or universities. The Smithsonian does not grant academic credit.</a:t>
            </a:r>
            <a:endParaRPr lang="en-US" sz="2000" dirty="0">
              <a:latin typeface="Calibri Light"/>
            </a:endParaRPr>
          </a:p>
          <a:p>
            <a:pPr algn="ctr"/>
            <a:endParaRPr lang="en-US" sz="2200" i="0" dirty="0">
              <a:latin typeface="Calibri"/>
              <a:cs typeface="Calibri"/>
            </a:endParaRPr>
          </a:p>
          <a:p>
            <a:endParaRPr lang="en-US" sz="2200" i="0" dirty="0">
              <a:cs typeface="Calibri"/>
            </a:endParaRPr>
          </a:p>
          <a:p>
            <a:endParaRPr lang="en-US" dirty="0">
              <a:cs typeface="Calibri" panose="020F0502020204030204" pitchFamily="34" charset="0"/>
            </a:endParaRPr>
          </a:p>
        </p:txBody>
      </p:sp>
    </p:spTree>
    <p:extLst>
      <p:ext uri="{BB962C8B-B14F-4D97-AF65-F5344CB8AC3E}">
        <p14:creationId xmlns:p14="http://schemas.microsoft.com/office/powerpoint/2010/main" val="2920927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18</a:t>
            </a:fld>
            <a:endParaRPr lang="en-US"/>
          </a:p>
        </p:txBody>
      </p:sp>
      <p:sp>
        <p:nvSpPr>
          <p:cNvPr id="10" name="TextBox 9">
            <a:extLst>
              <a:ext uri="{FF2B5EF4-FFF2-40B4-BE49-F238E27FC236}">
                <a16:creationId xmlns:a16="http://schemas.microsoft.com/office/drawing/2014/main" id="{BF0CDD1B-01DD-4A1B-85C5-794462035BEB}"/>
              </a:ext>
            </a:extLst>
          </p:cNvPr>
          <p:cNvSpPr txBox="1"/>
          <p:nvPr/>
        </p:nvSpPr>
        <p:spPr>
          <a:xfrm>
            <a:off x="238666" y="3286664"/>
            <a:ext cx="11714668"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mn-lt"/>
                <a:cs typeface="+mn-lt"/>
              </a:rPr>
              <a:t>The National Museum of the American Indian in Washington, D.C. </a:t>
            </a:r>
            <a:endParaRPr lang="en-US" sz="2000">
              <a:cs typeface="Calibri" panose="020F0502020204030204"/>
            </a:endParaRPr>
          </a:p>
          <a:p>
            <a:pPr algn="ctr"/>
            <a:r>
              <a:rPr lang="en-US" sz="2000">
                <a:ea typeface="+mn-lt"/>
                <a:cs typeface="+mn-lt"/>
              </a:rPr>
              <a:t>Fourth Street and Independence Ave., SW, Washington, DC 20013</a:t>
            </a:r>
            <a:r>
              <a:rPr lang="en-US" sz="2400" dirty="0">
                <a:ea typeface="+mn-lt"/>
                <a:cs typeface="+mn-lt"/>
              </a:rPr>
              <a:t> </a:t>
            </a:r>
          </a:p>
          <a:p>
            <a:pPr algn="ctr"/>
            <a:endParaRPr lang="en-US" sz="2400" dirty="0">
              <a:cs typeface="Calibri"/>
            </a:endParaRPr>
          </a:p>
          <a:p>
            <a:pPr algn="ctr"/>
            <a:r>
              <a:rPr lang="en-US" sz="3200">
                <a:ea typeface="+mn-lt"/>
                <a:cs typeface="+mn-lt"/>
              </a:rPr>
              <a:t>Opened on the National Mall on September 21, 2004,  NMAI-DC is</a:t>
            </a:r>
          </a:p>
          <a:p>
            <a:pPr algn="ctr"/>
            <a:r>
              <a:rPr lang="en-US" sz="3200" dirty="0">
                <a:ea typeface="+mn-lt"/>
                <a:cs typeface="+mn-lt"/>
              </a:rPr>
              <a:t>a </a:t>
            </a:r>
            <a:r>
              <a:rPr lang="en-US" sz="3200">
                <a:ea typeface="+mn-lt"/>
                <a:cs typeface="+mn-lt"/>
              </a:rPr>
              <a:t>major exhibition space for Native art and material culture</a:t>
            </a:r>
            <a:endParaRPr lang="en-US">
              <a:ea typeface="+mn-lt"/>
              <a:cs typeface="+mn-lt"/>
            </a:endParaRPr>
          </a:p>
          <a:p>
            <a:pPr algn="ctr"/>
            <a:r>
              <a:rPr lang="en-US" sz="3200">
                <a:ea typeface="+mn-lt"/>
                <a:cs typeface="+mn-lt"/>
              </a:rPr>
              <a:t>as well as </a:t>
            </a:r>
            <a:r>
              <a:rPr lang="en-US" sz="3200" dirty="0">
                <a:ea typeface="+mn-lt"/>
                <a:cs typeface="+mn-lt"/>
              </a:rPr>
              <a:t>a center for educational activities and performances.</a:t>
            </a:r>
            <a:r>
              <a:rPr lang="en-US" sz="2400" dirty="0">
                <a:ea typeface="+mn-lt"/>
                <a:cs typeface="+mn-lt"/>
              </a:rPr>
              <a:t> </a:t>
            </a:r>
            <a:endParaRPr lang="en-US">
              <a:cs typeface="Calibri"/>
            </a:endParaRPr>
          </a:p>
        </p:txBody>
      </p:sp>
      <p:pic>
        <p:nvPicPr>
          <p:cNvPr id="2" name="Picture 9" descr="A sign on the side of a building&#10;&#10;Description automatically generated">
            <a:extLst>
              <a:ext uri="{FF2B5EF4-FFF2-40B4-BE49-F238E27FC236}">
                <a16:creationId xmlns:a16="http://schemas.microsoft.com/office/drawing/2014/main" id="{07459789-D9AA-46DB-AC29-D654ABB4EEE6}"/>
              </a:ext>
            </a:extLst>
          </p:cNvPr>
          <p:cNvPicPr>
            <a:picLocks noChangeAspect="1"/>
          </p:cNvPicPr>
          <p:nvPr/>
        </p:nvPicPr>
        <p:blipFill>
          <a:blip r:embed="rId3"/>
          <a:stretch>
            <a:fillRect/>
          </a:stretch>
        </p:blipFill>
        <p:spPr>
          <a:xfrm>
            <a:off x="3631721" y="384424"/>
            <a:ext cx="4957313" cy="2782360"/>
          </a:xfrm>
          <a:prstGeom prst="rect">
            <a:avLst/>
          </a:prstGeom>
        </p:spPr>
      </p:pic>
    </p:spTree>
    <p:extLst>
      <p:ext uri="{BB962C8B-B14F-4D97-AF65-F5344CB8AC3E}">
        <p14:creationId xmlns:p14="http://schemas.microsoft.com/office/powerpoint/2010/main" val="2136575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19</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98085" y="837361"/>
            <a:ext cx="11202397" cy="4673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i="0" dirty="0">
                <a:latin typeface="Calibri"/>
                <a:cs typeface="Calibri"/>
              </a:rPr>
              <a:t>The following list provides a general overview of the departments within NMAI-DC who have hosted interns: </a:t>
            </a:r>
            <a:r>
              <a:rPr lang="en-US" sz="2200" i="0" dirty="0">
                <a:latin typeface="Calibri"/>
                <a:cs typeface="Calibri"/>
              </a:rPr>
              <a:t>  </a:t>
            </a:r>
            <a:endParaRPr lang="en-US" dirty="0">
              <a:cs typeface="Calibri"/>
            </a:endParaRPr>
          </a:p>
          <a:p>
            <a:pPr algn="ctr"/>
            <a:endParaRPr lang="en-US" sz="2200" i="0" dirty="0">
              <a:latin typeface="Calibri"/>
              <a:cs typeface="Calibri"/>
            </a:endParaRPr>
          </a:p>
          <a:p>
            <a:pPr algn="ctr"/>
            <a:r>
              <a:rPr lang="en-US" sz="3200" i="0" dirty="0">
                <a:latin typeface="Calibri"/>
                <a:cs typeface="Calibri"/>
              </a:rPr>
              <a:t>• Collections Care    • Cultural Interpreter Program</a:t>
            </a:r>
            <a:endParaRPr lang="en-US" sz="3200" dirty="0">
              <a:latin typeface="Calibri"/>
              <a:cs typeface="Calibri"/>
            </a:endParaRPr>
          </a:p>
          <a:p>
            <a:pPr algn="ctr"/>
            <a:r>
              <a:rPr lang="en-US" sz="3200" i="0" dirty="0">
                <a:latin typeface="Calibri"/>
                <a:cs typeface="Calibri"/>
              </a:rPr>
              <a:t>• Development    • Education • Executive Office</a:t>
            </a:r>
            <a:endParaRPr lang="en-US" sz="3200" dirty="0">
              <a:latin typeface="Calibri"/>
              <a:cs typeface="Calibri"/>
            </a:endParaRPr>
          </a:p>
          <a:p>
            <a:pPr algn="ctr"/>
            <a:r>
              <a:rPr lang="en-US" sz="3200" i="0" dirty="0">
                <a:latin typeface="Calibri"/>
                <a:cs typeface="Calibri"/>
              </a:rPr>
              <a:t>• </a:t>
            </a:r>
            <a:r>
              <a:rPr lang="en-US" sz="3200" i="0" dirty="0" err="1">
                <a:latin typeface="Calibri"/>
                <a:cs typeface="Calibri"/>
              </a:rPr>
              <a:t>imagiNATIONS</a:t>
            </a:r>
            <a:r>
              <a:rPr lang="en-US" sz="3200" i="0" dirty="0">
                <a:latin typeface="Calibri"/>
                <a:cs typeface="Calibri"/>
              </a:rPr>
              <a:t> Activity Center</a:t>
            </a:r>
            <a:endParaRPr lang="en-US" sz="3200" dirty="0">
              <a:latin typeface="Calibri"/>
              <a:cs typeface="Calibri"/>
            </a:endParaRPr>
          </a:p>
          <a:p>
            <a:pPr algn="ctr"/>
            <a:r>
              <a:rPr lang="en-US" sz="3200" i="0" dirty="0">
                <a:latin typeface="Calibri"/>
                <a:cs typeface="Calibri"/>
              </a:rPr>
              <a:t>• Marketing and Communications</a:t>
            </a:r>
            <a:endParaRPr lang="en-US" sz="3200" dirty="0">
              <a:latin typeface="Calibri"/>
              <a:cs typeface="Calibri"/>
            </a:endParaRPr>
          </a:p>
          <a:p>
            <a:pPr algn="ctr"/>
            <a:r>
              <a:rPr lang="en-US" sz="3200" i="0" dirty="0">
                <a:latin typeface="Calibri"/>
                <a:cs typeface="Calibri"/>
              </a:rPr>
              <a:t>• Media Production    • Public Programs</a:t>
            </a:r>
            <a:endParaRPr lang="en-US" sz="3200" dirty="0">
              <a:cs typeface="Calibri" panose="020F0502020204030204" pitchFamily="34" charset="0"/>
            </a:endParaRPr>
          </a:p>
          <a:p>
            <a:pPr algn="ctr"/>
            <a:r>
              <a:rPr lang="en-US" sz="3200" i="0" dirty="0">
                <a:latin typeface="Calibri"/>
                <a:cs typeface="Calibri"/>
              </a:rPr>
              <a:t>• Special Events    • Technology</a:t>
            </a:r>
            <a:endParaRPr lang="en-US" sz="3200" dirty="0">
              <a:cs typeface="Calibri"/>
            </a:endParaRPr>
          </a:p>
          <a:p>
            <a:endParaRPr lang="en-US" dirty="0">
              <a:cs typeface="Calibri" panose="020F0502020204030204" pitchFamily="34" charset="0"/>
            </a:endParaRPr>
          </a:p>
          <a:p>
            <a:pPr algn="ctr"/>
            <a:endParaRPr lang="en-US" dirty="0">
              <a:latin typeface="Calibri"/>
              <a:cs typeface="Calibri"/>
            </a:endParaRPr>
          </a:p>
        </p:txBody>
      </p:sp>
    </p:spTree>
    <p:extLst>
      <p:ext uri="{BB962C8B-B14F-4D97-AF65-F5344CB8AC3E}">
        <p14:creationId xmlns:p14="http://schemas.microsoft.com/office/powerpoint/2010/main" val="18490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0BDAC-1739-412E-9942-7097C821ED8C}"/>
              </a:ext>
            </a:extLst>
          </p:cNvPr>
          <p:cNvSpPr>
            <a:spLocks noGrp="1"/>
          </p:cNvSpPr>
          <p:nvPr>
            <p:ph type="title"/>
          </p:nvPr>
        </p:nvSpPr>
        <p:spPr/>
        <p:txBody>
          <a:bodyPr lIns="91440" tIns="45720" rIns="91440" bIns="45720" anchor="t"/>
          <a:lstStyle/>
          <a:p>
            <a:pPr algn="ctr"/>
            <a:r>
              <a:rPr lang="en-US" dirty="0">
                <a:cs typeface="Calibri Light"/>
              </a:rPr>
              <a:t>Nmai Land acknowledgement</a:t>
            </a:r>
          </a:p>
        </p:txBody>
      </p:sp>
      <p:sp>
        <p:nvSpPr>
          <p:cNvPr id="3" name="Content Placeholder 2">
            <a:extLst>
              <a:ext uri="{FF2B5EF4-FFF2-40B4-BE49-F238E27FC236}">
                <a16:creationId xmlns:a16="http://schemas.microsoft.com/office/drawing/2014/main" id="{78E36732-3BFC-4657-AD6C-FDF31EFC251A}"/>
              </a:ext>
            </a:extLst>
          </p:cNvPr>
          <p:cNvSpPr>
            <a:spLocks noGrp="1"/>
          </p:cNvSpPr>
          <p:nvPr>
            <p:ph idx="1"/>
          </p:nvPr>
        </p:nvSpPr>
        <p:spPr/>
        <p:txBody>
          <a:bodyPr vert="horz" lIns="91440" tIns="45720" rIns="91440" bIns="45720" rtlCol="0" anchor="t">
            <a:normAutofit/>
          </a:bodyPr>
          <a:lstStyle/>
          <a:p>
            <a:endParaRPr lang="en-US" dirty="0">
              <a:ea typeface="+mj-lt"/>
              <a:cs typeface="+mj-lt"/>
            </a:endParaRPr>
          </a:p>
          <a:p>
            <a:pPr marL="0" indent="0" algn="just">
              <a:buNone/>
            </a:pPr>
            <a:r>
              <a:rPr lang="en-US" dirty="0">
                <a:ea typeface="+mj-lt"/>
                <a:cs typeface="+mj-lt"/>
              </a:rPr>
              <a:t>“We gratefully acknowledge the Native Peoples on whose ancestral homelands we gather, as well as the diverse and vibrant Native communities who make their home here today.”</a:t>
            </a:r>
          </a:p>
          <a:p>
            <a:pPr marL="0" indent="0" algn="just">
              <a:buNone/>
            </a:pPr>
            <a:endParaRPr lang="en-US" dirty="0">
              <a:cs typeface="Calibri Light"/>
            </a:endParaRPr>
          </a:p>
          <a:p>
            <a:pPr marL="0" indent="0" algn="just">
              <a:buNone/>
            </a:pPr>
            <a:r>
              <a:rPr lang="en-US" sz="1800" dirty="0">
                <a:ea typeface="+mj-lt"/>
                <a:cs typeface="+mj-lt"/>
                <a:hlinkClick r:id="rId2"/>
              </a:rPr>
              <a:t>https://americanindian.si.edu/nk360/pdf/Honoring-Indigenous-Inhabitants-Land-Acknowledgement.pdf</a:t>
            </a:r>
          </a:p>
          <a:p>
            <a:pPr marL="0" indent="0" algn="just">
              <a:buNone/>
            </a:pPr>
            <a:endParaRPr lang="en-US" dirty="0">
              <a:ea typeface="+mj-lt"/>
              <a:cs typeface="+mj-lt"/>
            </a:endParaRPr>
          </a:p>
        </p:txBody>
      </p:sp>
      <p:sp>
        <p:nvSpPr>
          <p:cNvPr id="4" name="Date Placeholder 3">
            <a:extLst>
              <a:ext uri="{FF2B5EF4-FFF2-40B4-BE49-F238E27FC236}">
                <a16:creationId xmlns:a16="http://schemas.microsoft.com/office/drawing/2014/main" id="{18D6B861-1848-4A3F-AC34-B81A917C95A5}"/>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5" name="Footer Placeholder 4">
            <a:extLst>
              <a:ext uri="{FF2B5EF4-FFF2-40B4-BE49-F238E27FC236}">
                <a16:creationId xmlns:a16="http://schemas.microsoft.com/office/drawing/2014/main" id="{9E6FDDAB-7D6B-4D33-B5A5-9C5F2C534F25}"/>
              </a:ext>
            </a:extLst>
          </p:cNvPr>
          <p:cNvSpPr>
            <a:spLocks noGrp="1"/>
          </p:cNvSpPr>
          <p:nvPr>
            <p:ph type="ftr" sz="quarter" idx="3"/>
          </p:nvPr>
        </p:nvSpPr>
        <p:spPr/>
        <p:txBody>
          <a:bodyPr/>
          <a:lstStyle/>
          <a:p>
            <a:r>
              <a:rPr lang="en-US"/>
              <a:t>Event</a:t>
            </a:r>
          </a:p>
        </p:txBody>
      </p:sp>
      <p:sp>
        <p:nvSpPr>
          <p:cNvPr id="6" name="Slide Number Placeholder 5">
            <a:extLst>
              <a:ext uri="{FF2B5EF4-FFF2-40B4-BE49-F238E27FC236}">
                <a16:creationId xmlns:a16="http://schemas.microsoft.com/office/drawing/2014/main" id="{E19A432B-FE2E-424B-A06D-E7D801307049}"/>
              </a:ext>
            </a:extLst>
          </p:cNvPr>
          <p:cNvSpPr>
            <a:spLocks noGrp="1"/>
          </p:cNvSpPr>
          <p:nvPr>
            <p:ph type="sldNum" sz="quarter" idx="4"/>
          </p:nvPr>
        </p:nvSpPr>
        <p:spPr/>
        <p:txBody>
          <a:bodyPr/>
          <a:lstStyle/>
          <a:p>
            <a:fld id="{00C4AC18-F72E-FA47-B16E-1BD359E61BE1}" type="slidenum">
              <a:rPr lang="en-US" smtClean="0"/>
              <a:pPr/>
              <a:t>2</a:t>
            </a:fld>
            <a:endParaRPr lang="en-US"/>
          </a:p>
        </p:txBody>
      </p:sp>
    </p:spTree>
    <p:extLst>
      <p:ext uri="{BB962C8B-B14F-4D97-AF65-F5344CB8AC3E}">
        <p14:creationId xmlns:p14="http://schemas.microsoft.com/office/powerpoint/2010/main" val="2694106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20</a:t>
            </a:fld>
            <a:endParaRPr lang="en-US"/>
          </a:p>
        </p:txBody>
      </p:sp>
      <p:sp>
        <p:nvSpPr>
          <p:cNvPr id="10" name="TextBox 9">
            <a:extLst>
              <a:ext uri="{FF2B5EF4-FFF2-40B4-BE49-F238E27FC236}">
                <a16:creationId xmlns:a16="http://schemas.microsoft.com/office/drawing/2014/main" id="{BF0CDD1B-01DD-4A1B-85C5-794462035BEB}"/>
              </a:ext>
            </a:extLst>
          </p:cNvPr>
          <p:cNvSpPr txBox="1"/>
          <p:nvPr/>
        </p:nvSpPr>
        <p:spPr>
          <a:xfrm>
            <a:off x="238666" y="3286664"/>
            <a:ext cx="11714668"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mn-lt"/>
                <a:cs typeface="+mn-lt"/>
              </a:rPr>
              <a:t>Cultural Resources Center in Suitland, MD </a:t>
            </a:r>
            <a:endParaRPr lang="en-US" sz="2000">
              <a:cs typeface="Calibri"/>
            </a:endParaRPr>
          </a:p>
          <a:p>
            <a:pPr algn="ctr"/>
            <a:r>
              <a:rPr lang="en-US" sz="2000">
                <a:ea typeface="+mn-lt"/>
                <a:cs typeface="+mn-lt"/>
              </a:rPr>
              <a:t>4220 Silver Hill Road, Suitland, MD 20746</a:t>
            </a:r>
            <a:r>
              <a:rPr lang="en-US" sz="2400">
                <a:ea typeface="+mn-lt"/>
                <a:cs typeface="+mn-lt"/>
              </a:rPr>
              <a:t> </a:t>
            </a:r>
            <a:r>
              <a:rPr lang="en-US" sz="2400" dirty="0">
                <a:ea typeface="+mn-lt"/>
                <a:cs typeface="+mn-lt"/>
              </a:rPr>
              <a:t> </a:t>
            </a:r>
            <a:endParaRPr lang="en-US"/>
          </a:p>
          <a:p>
            <a:pPr algn="ctr"/>
            <a:endParaRPr lang="en-US" sz="2400" dirty="0">
              <a:cs typeface="Calibri"/>
            </a:endParaRPr>
          </a:p>
          <a:p>
            <a:pPr algn="ctr"/>
            <a:r>
              <a:rPr lang="en-US" sz="3200">
                <a:ea typeface="+mn-lt"/>
                <a:cs typeface="+mn-lt"/>
              </a:rPr>
              <a:t>Located just southeast of Washington, D.C., </a:t>
            </a:r>
            <a:endParaRPr lang="en-US" sz="3200">
              <a:cs typeface="Calibri"/>
            </a:endParaRPr>
          </a:p>
          <a:p>
            <a:pPr algn="ctr"/>
            <a:r>
              <a:rPr lang="en-US" sz="3200" dirty="0">
                <a:ea typeface="+mn-lt"/>
                <a:cs typeface="+mn-lt"/>
              </a:rPr>
              <a:t>the CRC houses NMAI’s collection of more than 800,000 objects, </a:t>
            </a:r>
            <a:r>
              <a:rPr lang="en-US" sz="3200">
                <a:ea typeface="+mn-lt"/>
                <a:cs typeface="+mn-lt"/>
              </a:rPr>
              <a:t>representing indigenous cultures throughout the Americas.</a:t>
            </a:r>
            <a:r>
              <a:rPr lang="en-US" sz="2400" dirty="0">
                <a:ea typeface="+mn-lt"/>
                <a:cs typeface="+mn-lt"/>
              </a:rPr>
              <a:t> </a:t>
            </a:r>
            <a:endParaRPr lang="en-US" dirty="0">
              <a:cs typeface="Calibri"/>
            </a:endParaRPr>
          </a:p>
        </p:txBody>
      </p:sp>
      <p:pic>
        <p:nvPicPr>
          <p:cNvPr id="6" name="Picture 6" descr="A large building&#10;&#10;Description automatically generated">
            <a:extLst>
              <a:ext uri="{FF2B5EF4-FFF2-40B4-BE49-F238E27FC236}">
                <a16:creationId xmlns:a16="http://schemas.microsoft.com/office/drawing/2014/main" id="{04929DF8-EC81-4A5F-997F-966C9A38C317}"/>
              </a:ext>
            </a:extLst>
          </p:cNvPr>
          <p:cNvPicPr>
            <a:picLocks noChangeAspect="1"/>
          </p:cNvPicPr>
          <p:nvPr/>
        </p:nvPicPr>
        <p:blipFill>
          <a:blip r:embed="rId3"/>
          <a:stretch>
            <a:fillRect/>
          </a:stretch>
        </p:blipFill>
        <p:spPr>
          <a:xfrm>
            <a:off x="3660476" y="384423"/>
            <a:ext cx="4914181" cy="2782359"/>
          </a:xfrm>
          <a:prstGeom prst="rect">
            <a:avLst/>
          </a:prstGeom>
        </p:spPr>
      </p:pic>
    </p:spTree>
    <p:extLst>
      <p:ext uri="{BB962C8B-B14F-4D97-AF65-F5344CB8AC3E}">
        <p14:creationId xmlns:p14="http://schemas.microsoft.com/office/powerpoint/2010/main" val="409889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21</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98085" y="837361"/>
            <a:ext cx="11202397" cy="4673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i="0" dirty="0">
                <a:latin typeface="Calibri"/>
                <a:cs typeface="Calibri"/>
              </a:rPr>
              <a:t>The following list provides a general overview of the departments within the CRC who have hosted interns: </a:t>
            </a:r>
            <a:r>
              <a:rPr lang="en-US" sz="2200" i="0" dirty="0">
                <a:latin typeface="Calibri"/>
                <a:cs typeface="Calibri"/>
              </a:rPr>
              <a:t>  </a:t>
            </a:r>
            <a:endParaRPr lang="en-US" dirty="0">
              <a:cs typeface="Calibri"/>
            </a:endParaRPr>
          </a:p>
          <a:p>
            <a:pPr algn="ctr"/>
            <a:endParaRPr lang="en-US" sz="2200" i="0" dirty="0">
              <a:latin typeface="Calibri"/>
              <a:cs typeface="Calibri"/>
            </a:endParaRPr>
          </a:p>
          <a:p>
            <a:pPr algn="ctr"/>
            <a:r>
              <a:rPr lang="en-US" sz="3200" i="0" dirty="0">
                <a:latin typeface="Calibri"/>
                <a:cs typeface="Calibri"/>
              </a:rPr>
              <a:t>• Archive Center • Collections</a:t>
            </a:r>
            <a:endParaRPr lang="en-US" sz="3200" dirty="0">
              <a:latin typeface="Calibri"/>
              <a:cs typeface="Calibri"/>
            </a:endParaRPr>
          </a:p>
          <a:p>
            <a:pPr algn="ctr"/>
            <a:r>
              <a:rPr lang="en-US" sz="3200" i="0" dirty="0">
                <a:latin typeface="Calibri"/>
                <a:cs typeface="Calibri"/>
              </a:rPr>
              <a:t>• Collections Information &amp; Asset Management</a:t>
            </a:r>
          </a:p>
          <a:p>
            <a:pPr algn="ctr"/>
            <a:r>
              <a:rPr lang="en-US" sz="3200" i="0" dirty="0">
                <a:latin typeface="Calibri"/>
                <a:cs typeface="Calibri"/>
              </a:rPr>
              <a:t>• Collections Research &amp; Documentation</a:t>
            </a:r>
          </a:p>
          <a:p>
            <a:pPr algn="ctr"/>
            <a:r>
              <a:rPr lang="en-US" sz="3200" i="0" dirty="0">
                <a:latin typeface="Calibri"/>
                <a:cs typeface="Calibri"/>
              </a:rPr>
              <a:t>• Conservation • History &amp; Culture</a:t>
            </a:r>
            <a:endParaRPr lang="en-US" sz="3200" dirty="0">
              <a:latin typeface="Calibri"/>
              <a:cs typeface="Calibri"/>
            </a:endParaRPr>
          </a:p>
          <a:p>
            <a:pPr algn="ctr"/>
            <a:r>
              <a:rPr lang="en-US" sz="3200" i="0" dirty="0">
                <a:latin typeface="Calibri"/>
                <a:cs typeface="Calibri"/>
              </a:rPr>
              <a:t>• Registration    • Repatriation</a:t>
            </a:r>
            <a:endParaRPr lang="en-US" sz="3200" dirty="0">
              <a:latin typeface="Calibri"/>
              <a:cs typeface="Calibri"/>
            </a:endParaRPr>
          </a:p>
          <a:p>
            <a:pPr algn="ctr"/>
            <a:r>
              <a:rPr lang="en-US" sz="3200" i="0" dirty="0">
                <a:latin typeface="Calibri"/>
                <a:cs typeface="Calibri"/>
              </a:rPr>
              <a:t>• Safety    • Technology</a:t>
            </a:r>
            <a:endParaRPr lang="en-US" sz="3200" dirty="0">
              <a:cs typeface="Calibri" panose="020F0502020204030204" pitchFamily="34" charset="0"/>
            </a:endParaRPr>
          </a:p>
          <a:p>
            <a:pPr algn="ctr"/>
            <a:endParaRPr lang="en-US" sz="3200" i="0" dirty="0">
              <a:cs typeface="Calibri"/>
            </a:endParaRPr>
          </a:p>
          <a:p>
            <a:endParaRPr lang="en-US" dirty="0">
              <a:cs typeface="Calibri" panose="020F0502020204030204" pitchFamily="34" charset="0"/>
            </a:endParaRPr>
          </a:p>
          <a:p>
            <a:pPr algn="ctr"/>
            <a:endParaRPr lang="en-US" dirty="0">
              <a:latin typeface="Calibri"/>
              <a:cs typeface="Calibri"/>
            </a:endParaRPr>
          </a:p>
        </p:txBody>
      </p:sp>
    </p:spTree>
    <p:extLst>
      <p:ext uri="{BB962C8B-B14F-4D97-AF65-F5344CB8AC3E}">
        <p14:creationId xmlns:p14="http://schemas.microsoft.com/office/powerpoint/2010/main" val="34322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22</a:t>
            </a:fld>
            <a:endParaRPr lang="en-US"/>
          </a:p>
        </p:txBody>
      </p:sp>
      <p:sp>
        <p:nvSpPr>
          <p:cNvPr id="10" name="TextBox 9">
            <a:extLst>
              <a:ext uri="{FF2B5EF4-FFF2-40B4-BE49-F238E27FC236}">
                <a16:creationId xmlns:a16="http://schemas.microsoft.com/office/drawing/2014/main" id="{BF0CDD1B-01DD-4A1B-85C5-794462035BEB}"/>
              </a:ext>
            </a:extLst>
          </p:cNvPr>
          <p:cNvSpPr txBox="1"/>
          <p:nvPr/>
        </p:nvSpPr>
        <p:spPr>
          <a:xfrm>
            <a:off x="238666" y="3286664"/>
            <a:ext cx="117146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mn-lt"/>
                <a:cs typeface="+mn-lt"/>
              </a:rPr>
              <a:t>The National Museum of the American Indian in New York City </a:t>
            </a:r>
            <a:endParaRPr lang="en-US" sz="2000">
              <a:cs typeface="Calibri"/>
            </a:endParaRPr>
          </a:p>
          <a:p>
            <a:pPr algn="ctr"/>
            <a:r>
              <a:rPr lang="en-US" sz="2000">
                <a:ea typeface="+mn-lt"/>
                <a:cs typeface="+mn-lt"/>
              </a:rPr>
              <a:t>One Bowling Green, New York, NY 10004</a:t>
            </a:r>
            <a:r>
              <a:rPr lang="en-US" sz="2400">
                <a:ea typeface="+mn-lt"/>
                <a:cs typeface="+mn-lt"/>
              </a:rPr>
              <a:t> </a:t>
            </a:r>
            <a:endParaRPr lang="en-US"/>
          </a:p>
          <a:p>
            <a:pPr algn="ctr"/>
            <a:endParaRPr lang="en-US" sz="2400" dirty="0">
              <a:cs typeface="Calibri"/>
            </a:endParaRPr>
          </a:p>
          <a:p>
            <a:pPr algn="ctr"/>
            <a:r>
              <a:rPr lang="en-US" sz="3200">
                <a:ea typeface="+mn-lt"/>
                <a:cs typeface="+mn-lt"/>
              </a:rPr>
              <a:t>Features temporary exhibitions and a range of public programs. </a:t>
            </a:r>
            <a:endParaRPr lang="en-US" sz="3200">
              <a:cs typeface="Calibri"/>
            </a:endParaRPr>
          </a:p>
        </p:txBody>
      </p:sp>
      <p:pic>
        <p:nvPicPr>
          <p:cNvPr id="6" name="Picture 6" descr="A tall building in a city&#10;&#10;Description automatically generated">
            <a:extLst>
              <a:ext uri="{FF2B5EF4-FFF2-40B4-BE49-F238E27FC236}">
                <a16:creationId xmlns:a16="http://schemas.microsoft.com/office/drawing/2014/main" id="{F2BC8917-2451-4BF2-80AD-350CA06A726C}"/>
              </a:ext>
            </a:extLst>
          </p:cNvPr>
          <p:cNvPicPr>
            <a:picLocks noChangeAspect="1"/>
          </p:cNvPicPr>
          <p:nvPr/>
        </p:nvPicPr>
        <p:blipFill>
          <a:blip r:embed="rId3"/>
          <a:stretch>
            <a:fillRect/>
          </a:stretch>
        </p:blipFill>
        <p:spPr>
          <a:xfrm>
            <a:off x="3646099" y="384423"/>
            <a:ext cx="4914181" cy="2782359"/>
          </a:xfrm>
          <a:prstGeom prst="rect">
            <a:avLst/>
          </a:prstGeom>
        </p:spPr>
      </p:pic>
    </p:spTree>
    <p:extLst>
      <p:ext uri="{BB962C8B-B14F-4D97-AF65-F5344CB8AC3E}">
        <p14:creationId xmlns:p14="http://schemas.microsoft.com/office/powerpoint/2010/main" val="2619346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23</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98085" y="837361"/>
            <a:ext cx="11202397" cy="4673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i="0" dirty="0">
                <a:latin typeface="Calibri"/>
                <a:cs typeface="Calibri"/>
              </a:rPr>
              <a:t>The following list provides a general overview of the departments within NMAI-NY who have hosted interns: </a:t>
            </a:r>
            <a:r>
              <a:rPr lang="en-US" sz="2200" i="0" dirty="0">
                <a:latin typeface="Calibri"/>
                <a:cs typeface="Calibri"/>
              </a:rPr>
              <a:t>  </a:t>
            </a:r>
            <a:endParaRPr lang="en-US" dirty="0">
              <a:cs typeface="Calibri"/>
            </a:endParaRPr>
          </a:p>
          <a:p>
            <a:pPr algn="ctr"/>
            <a:endParaRPr lang="en-US" sz="2200" i="0" dirty="0">
              <a:latin typeface="Calibri"/>
              <a:cs typeface="Calibri"/>
            </a:endParaRPr>
          </a:p>
          <a:p>
            <a:pPr algn="ctr"/>
            <a:r>
              <a:rPr lang="en-US" sz="3200" i="0" dirty="0">
                <a:latin typeface="Calibri"/>
                <a:cs typeface="Calibri"/>
              </a:rPr>
              <a:t>• Collections Care</a:t>
            </a:r>
            <a:endParaRPr lang="en-US" sz="3200" dirty="0">
              <a:latin typeface="Calibri"/>
              <a:cs typeface="Calibri"/>
            </a:endParaRPr>
          </a:p>
          <a:p>
            <a:pPr algn="ctr"/>
            <a:r>
              <a:rPr lang="en-US" sz="3200" i="0" dirty="0">
                <a:latin typeface="Calibri"/>
                <a:cs typeface="Calibri"/>
              </a:rPr>
              <a:t>• Cultural Interpreter Program</a:t>
            </a:r>
            <a:endParaRPr lang="en-US" sz="3200" dirty="0">
              <a:latin typeface="Calibri"/>
              <a:cs typeface="Calibri"/>
            </a:endParaRPr>
          </a:p>
          <a:p>
            <a:pPr algn="ctr"/>
            <a:r>
              <a:rPr lang="en-US" sz="3200" i="0" dirty="0">
                <a:latin typeface="Calibri"/>
                <a:cs typeface="Calibri"/>
              </a:rPr>
              <a:t>• Education</a:t>
            </a:r>
            <a:endParaRPr lang="en-US" sz="3200" dirty="0">
              <a:latin typeface="Calibri"/>
              <a:cs typeface="Calibri"/>
            </a:endParaRPr>
          </a:p>
          <a:p>
            <a:pPr algn="ctr"/>
            <a:r>
              <a:rPr lang="en-US" sz="3200" i="0" dirty="0">
                <a:latin typeface="Calibri"/>
                <a:cs typeface="Calibri"/>
              </a:rPr>
              <a:t>• </a:t>
            </a:r>
            <a:r>
              <a:rPr lang="en-US" sz="3200" i="0" dirty="0" err="1">
                <a:latin typeface="Calibri"/>
                <a:cs typeface="Calibri"/>
              </a:rPr>
              <a:t>imagiNATIONS</a:t>
            </a:r>
            <a:r>
              <a:rPr lang="en-US" sz="3200" i="0" dirty="0">
                <a:latin typeface="Calibri"/>
                <a:cs typeface="Calibri"/>
              </a:rPr>
              <a:t> Activity Center</a:t>
            </a:r>
            <a:endParaRPr lang="en-US" sz="3200" dirty="0">
              <a:latin typeface="Calibri"/>
              <a:cs typeface="Calibri"/>
            </a:endParaRPr>
          </a:p>
          <a:p>
            <a:pPr algn="ctr"/>
            <a:r>
              <a:rPr lang="en-US" sz="3200" i="0" dirty="0">
                <a:latin typeface="Calibri"/>
                <a:cs typeface="Calibri"/>
              </a:rPr>
              <a:t>• Marketing and Communications</a:t>
            </a:r>
            <a:endParaRPr lang="en-US" sz="3200" dirty="0">
              <a:latin typeface="Calibri"/>
              <a:cs typeface="Calibri"/>
            </a:endParaRPr>
          </a:p>
          <a:p>
            <a:pPr algn="ctr"/>
            <a:r>
              <a:rPr lang="en-US" sz="3200" i="0" dirty="0">
                <a:latin typeface="Calibri"/>
                <a:cs typeface="Calibri"/>
              </a:rPr>
              <a:t>• Special Events</a:t>
            </a:r>
            <a:endParaRPr lang="en-US" sz="3200" dirty="0">
              <a:cs typeface="Calibri"/>
            </a:endParaRPr>
          </a:p>
          <a:p>
            <a:endParaRPr lang="en-US" dirty="0">
              <a:cs typeface="Calibri" panose="020F0502020204030204" pitchFamily="34" charset="0"/>
            </a:endParaRPr>
          </a:p>
          <a:p>
            <a:pPr algn="ctr"/>
            <a:endParaRPr lang="en-US" dirty="0">
              <a:latin typeface="Calibri"/>
              <a:cs typeface="Calibri"/>
            </a:endParaRPr>
          </a:p>
        </p:txBody>
      </p:sp>
    </p:spTree>
    <p:extLst>
      <p:ext uri="{BB962C8B-B14F-4D97-AF65-F5344CB8AC3E}">
        <p14:creationId xmlns:p14="http://schemas.microsoft.com/office/powerpoint/2010/main" val="231482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85725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680411" y="1981200"/>
            <a:ext cx="8825164" cy="4281941"/>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Questions &amp; Discussion</a:t>
            </a:r>
          </a:p>
          <a:p>
            <a:pPr algn="ct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Collaborations &amp; Connections</a:t>
            </a:r>
          </a:p>
          <a:p>
            <a:pPr algn="ct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marL="0" marR="0" algn="ctr">
              <a:spcBef>
                <a:spcPts val="0"/>
              </a:spcBef>
              <a:spcAft>
                <a:spcPts val="0"/>
              </a:spcAft>
            </a:pPr>
            <a:r>
              <a:rPr lang="en-US" sz="2800" dirty="0">
                <a:latin typeface="Arial" panose="020B0604020202020204" pitchFamily="34" charset="0"/>
                <a:cs typeface="Arial" panose="020B0604020202020204" pitchFamily="34" charset="0"/>
              </a:rPr>
              <a:t>Visit our website: </a:t>
            </a:r>
            <a:r>
              <a:rPr lang="en-US" sz="2800" u="sng" dirty="0">
                <a:solidFill>
                  <a:srgbClr val="0563C1"/>
                </a:solidFill>
                <a:effectLst/>
                <a:latin typeface="Calibri" panose="020F0502020204030204" pitchFamily="34" charset="0"/>
                <a:ea typeface="Calibri" panose="020F0502020204030204" pitchFamily="34" charset="0"/>
                <a:hlinkClick r:id="rId2"/>
              </a:rPr>
              <a:t>https://americanindian.si.edu/about/internships</a:t>
            </a:r>
            <a:endParaRPr lang="en-US" sz="2800" dirty="0">
              <a:effectLst/>
              <a:latin typeface="Calibri" panose="020F0502020204030204" pitchFamily="34" charset="0"/>
              <a:ea typeface="Calibri" panose="020F0502020204030204" pitchFamily="34" charset="0"/>
            </a:endParaRPr>
          </a:p>
          <a:p>
            <a:pPr algn="ctr"/>
            <a:r>
              <a:rPr lang="en-US" sz="2800" dirty="0">
                <a:latin typeface="Arial" panose="020B0604020202020204" pitchFamily="34" charset="0"/>
                <a:cs typeface="Arial" panose="020B0604020202020204" pitchFamily="34" charset="0"/>
              </a:rPr>
              <a:t>or email </a:t>
            </a:r>
            <a:r>
              <a:rPr lang="en-US" sz="2800" dirty="0">
                <a:latin typeface="Arial" panose="020B0604020202020204" pitchFamily="34" charset="0"/>
                <a:cs typeface="Arial" panose="020B0604020202020204" pitchFamily="34" charset="0"/>
                <a:hlinkClick r:id="rId3"/>
              </a:rPr>
              <a:t>nmaiinterns@si.edu</a:t>
            </a:r>
            <a:endParaRPr lang="en-US" sz="2800" dirty="0">
              <a:latin typeface="Arial" panose="020B0604020202020204" pitchFamily="34" charset="0"/>
              <a:cs typeface="Arial" panose="020B0604020202020204" pitchFamily="34" charset="0"/>
            </a:endParaRPr>
          </a:p>
          <a:p>
            <a:pPr algn="ctr"/>
            <a:endParaRPr lang="en-US" sz="2025"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6A39F68-A669-4A26-8912-3D0851D7C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458" y="381000"/>
            <a:ext cx="3659071" cy="1600200"/>
          </a:xfrm>
          <a:prstGeom prst="rect">
            <a:avLst/>
          </a:prstGeom>
        </p:spPr>
      </p:pic>
    </p:spTree>
    <p:extLst>
      <p:ext uri="{BB962C8B-B14F-4D97-AF65-F5344CB8AC3E}">
        <p14:creationId xmlns:p14="http://schemas.microsoft.com/office/powerpoint/2010/main" val="3363332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4376ED-3779-40A5-B4D2-3311260521E7}"/>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3" name="Footer Placeholder 2">
            <a:extLst>
              <a:ext uri="{FF2B5EF4-FFF2-40B4-BE49-F238E27FC236}">
                <a16:creationId xmlns:a16="http://schemas.microsoft.com/office/drawing/2014/main" id="{B75203B6-CD75-4310-A815-D5C3383DFAC9}"/>
              </a:ext>
            </a:extLst>
          </p:cNvPr>
          <p:cNvSpPr>
            <a:spLocks noGrp="1"/>
          </p:cNvSpPr>
          <p:nvPr>
            <p:ph type="ftr" sz="quarter" idx="3"/>
          </p:nvPr>
        </p:nvSpPr>
        <p:spPr/>
        <p:txBody>
          <a:bodyPr/>
          <a:lstStyle/>
          <a:p>
            <a:r>
              <a:rPr lang="en-US"/>
              <a:t>Event</a:t>
            </a:r>
          </a:p>
        </p:txBody>
      </p:sp>
      <p:sp>
        <p:nvSpPr>
          <p:cNvPr id="4" name="Slide Number Placeholder 3">
            <a:extLst>
              <a:ext uri="{FF2B5EF4-FFF2-40B4-BE49-F238E27FC236}">
                <a16:creationId xmlns:a16="http://schemas.microsoft.com/office/drawing/2014/main" id="{992AC682-6611-46D0-B665-CDA2CD1DEE12}"/>
              </a:ext>
            </a:extLst>
          </p:cNvPr>
          <p:cNvSpPr>
            <a:spLocks noGrp="1"/>
          </p:cNvSpPr>
          <p:nvPr>
            <p:ph type="sldNum" sz="quarter" idx="4"/>
          </p:nvPr>
        </p:nvSpPr>
        <p:spPr/>
        <p:txBody>
          <a:bodyPr/>
          <a:lstStyle/>
          <a:p>
            <a:fld id="{00C4AC18-F72E-FA47-B16E-1BD359E61BE1}" type="slidenum">
              <a:rPr lang="en-US" smtClean="0"/>
              <a:pPr/>
              <a:t>25</a:t>
            </a:fld>
            <a:endParaRPr lang="en-US"/>
          </a:p>
        </p:txBody>
      </p:sp>
      <p:pic>
        <p:nvPicPr>
          <p:cNvPr id="3074" name="Picture 2">
            <a:extLst>
              <a:ext uri="{FF2B5EF4-FFF2-40B4-BE49-F238E27FC236}">
                <a16:creationId xmlns:a16="http://schemas.microsoft.com/office/drawing/2014/main" id="{93656B58-1B1E-4743-B746-88B1AA345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6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Interning at the Smithsonian_360p">
            <a:hlinkClick r:id="" action="ppaction://media"/>
            <a:extLst>
              <a:ext uri="{FF2B5EF4-FFF2-40B4-BE49-F238E27FC236}">
                <a16:creationId xmlns:a16="http://schemas.microsoft.com/office/drawing/2014/main" id="{B85CF9A0-4496-40BD-A49C-EFB5075DC8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03438" y="1481138"/>
            <a:ext cx="7986712" cy="4525962"/>
          </a:xfrm>
        </p:spPr>
      </p:pic>
      <p:sp>
        <p:nvSpPr>
          <p:cNvPr id="3" name="Title 2">
            <a:extLst>
              <a:ext uri="{FF2B5EF4-FFF2-40B4-BE49-F238E27FC236}">
                <a16:creationId xmlns:a16="http://schemas.microsoft.com/office/drawing/2014/main" id="{D0F1F22F-A1BE-4574-B91A-FDB22CE142A2}"/>
              </a:ext>
            </a:extLst>
          </p:cNvPr>
          <p:cNvSpPr>
            <a:spLocks noGrp="1"/>
          </p:cNvSpPr>
          <p:nvPr>
            <p:ph type="title"/>
          </p:nvPr>
        </p:nvSpPr>
        <p:spPr>
          <a:xfrm>
            <a:off x="838200" y="490978"/>
            <a:ext cx="10515600" cy="719844"/>
          </a:xfrm>
        </p:spPr>
        <p:txBody>
          <a:bodyPr>
            <a:normAutofit/>
          </a:bodyPr>
          <a:lstStyle/>
          <a:p>
            <a:pPr algn="ctr"/>
            <a:r>
              <a:rPr lang="en-US" dirty="0">
                <a:solidFill>
                  <a:srgbClr val="0070C0"/>
                </a:solidFill>
                <a:latin typeface="Arial" panose="020B0604020202020204" pitchFamily="34" charset="0"/>
                <a:cs typeface="Arial" panose="020B0604020202020204" pitchFamily="34" charset="0"/>
              </a:rPr>
              <a:t>Interning at the Smithsonian</a:t>
            </a:r>
            <a:endParaRPr lang="en-US" dirty="0"/>
          </a:p>
        </p:txBody>
      </p:sp>
    </p:spTree>
    <p:extLst>
      <p:ext uri="{BB962C8B-B14F-4D97-AF65-F5344CB8AC3E}">
        <p14:creationId xmlns:p14="http://schemas.microsoft.com/office/powerpoint/2010/main" val="39269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1804423" y="733824"/>
            <a:ext cx="8703545" cy="719844"/>
          </a:xfrm>
        </p:spPr>
        <p:txBody>
          <a:bodyPr lIns="91440" tIns="45720" rIns="91440" bIns="45720" anchor="t"/>
          <a:lstStyle/>
          <a:p>
            <a:pPr algn="ctr"/>
            <a:r>
              <a:rPr lang="en-US" cap="none" dirty="0">
                <a:latin typeface="Calibri"/>
                <a:ea typeface="+mj-lt"/>
                <a:cs typeface="+mj-lt"/>
              </a:rPr>
              <a:t>Smithsonian Background and History</a:t>
            </a:r>
            <a:r>
              <a:rPr lang="en-US" cap="none" dirty="0">
                <a:ea typeface="+mj-lt"/>
                <a:cs typeface="+mj-lt"/>
              </a:rPr>
              <a:t> </a:t>
            </a:r>
            <a:endParaRPr lang="en-US"/>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4</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1334316" y="1857215"/>
            <a:ext cx="8873266" cy="4068032"/>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4400" i="0" dirty="0">
                <a:solidFill>
                  <a:schemeClr val="tx1"/>
                </a:solidFill>
                <a:latin typeface="Calibri Light"/>
                <a:cs typeface="Calibri"/>
              </a:rPr>
              <a:t>The world’s largest museum complex:</a:t>
            </a:r>
          </a:p>
          <a:p>
            <a:r>
              <a:rPr lang="en-US" sz="2400" dirty="0">
                <a:solidFill>
                  <a:schemeClr val="tx1"/>
                </a:solidFill>
                <a:cs typeface="Calibri"/>
                <a:hlinkClick r:id="rId3"/>
              </a:rPr>
              <a:t>https://www.youtube.com/watch?v=ht-V5HKjKBA</a:t>
            </a:r>
            <a:endParaRPr lang="en-US" sz="2400" dirty="0">
              <a:solidFill>
                <a:schemeClr val="tx1"/>
              </a:solidFill>
              <a:cs typeface="Calibri"/>
            </a:endParaRPr>
          </a:p>
          <a:p>
            <a:r>
              <a:rPr lang="en-US" sz="2400" i="0" dirty="0">
                <a:solidFill>
                  <a:schemeClr val="tx1"/>
                </a:solidFill>
                <a:latin typeface="Calibri"/>
                <a:cs typeface="Calibri"/>
              </a:rPr>
              <a:t>• Founded in 1846 </a:t>
            </a:r>
            <a:endParaRPr lang="en-US" sz="2400" dirty="0">
              <a:solidFill>
                <a:schemeClr val="tx1"/>
              </a:solidFill>
              <a:cs typeface="Calibri"/>
            </a:endParaRPr>
          </a:p>
          <a:p>
            <a:r>
              <a:rPr lang="en-US" sz="2400" i="0" dirty="0">
                <a:solidFill>
                  <a:schemeClr val="tx1"/>
                </a:solidFill>
                <a:latin typeface="Calibri"/>
                <a:cs typeface="Calibri"/>
              </a:rPr>
              <a:t>• 19 museums and counting (not all in Washington, DC) </a:t>
            </a:r>
            <a:endParaRPr lang="en-US" sz="2400" dirty="0">
              <a:solidFill>
                <a:schemeClr val="tx1"/>
              </a:solidFill>
              <a:cs typeface="Calibri"/>
            </a:endParaRPr>
          </a:p>
          <a:p>
            <a:r>
              <a:rPr lang="en-US" sz="2400" i="0" dirty="0">
                <a:solidFill>
                  <a:schemeClr val="tx1"/>
                </a:solidFill>
                <a:latin typeface="Calibri"/>
                <a:cs typeface="Calibri"/>
              </a:rPr>
              <a:t>• 9 research centers + a recording label + the National Zoo </a:t>
            </a:r>
            <a:endParaRPr lang="en-US" sz="2400" dirty="0">
              <a:solidFill>
                <a:schemeClr val="tx1"/>
              </a:solidFill>
              <a:cs typeface="Calibri"/>
            </a:endParaRPr>
          </a:p>
          <a:p>
            <a:r>
              <a:rPr lang="en-US" sz="2400" i="0" dirty="0">
                <a:solidFill>
                  <a:schemeClr val="tx1"/>
                </a:solidFill>
                <a:latin typeface="Calibri"/>
                <a:cs typeface="Calibri"/>
              </a:rPr>
              <a:t>• 21 Libraries</a:t>
            </a:r>
            <a:endParaRPr lang="en-US" dirty="0">
              <a:solidFill>
                <a:schemeClr val="tx1"/>
              </a:solidFill>
            </a:endParaRPr>
          </a:p>
          <a:p>
            <a:r>
              <a:rPr lang="en-US" sz="2400" i="0" dirty="0">
                <a:solidFill>
                  <a:schemeClr val="tx1"/>
                </a:solidFill>
                <a:latin typeface="Calibri"/>
                <a:cs typeface="Calibri"/>
              </a:rPr>
              <a:t>• Approximately 6,700 employees and 13,500 volunteers</a:t>
            </a:r>
            <a:endParaRPr lang="en-US" sz="2400" dirty="0">
              <a:solidFill>
                <a:schemeClr val="tx1"/>
              </a:solidFill>
              <a:cs typeface="Calibri"/>
            </a:endParaRPr>
          </a:p>
          <a:p>
            <a:r>
              <a:rPr lang="en-US" sz="2400" i="0" dirty="0">
                <a:solidFill>
                  <a:schemeClr val="tx1"/>
                </a:solidFill>
                <a:latin typeface="Calibri"/>
                <a:cs typeface="Calibri"/>
              </a:rPr>
              <a:t>• Approximately 2,000 interns, fellows, &amp; researchers</a:t>
            </a:r>
            <a:endParaRPr lang="en-US" dirty="0">
              <a:solidFill>
                <a:schemeClr val="tx1"/>
              </a:solidFill>
            </a:endParaRPr>
          </a:p>
          <a:p>
            <a:r>
              <a:rPr lang="en-US" sz="2400" i="0" dirty="0">
                <a:solidFill>
                  <a:schemeClr val="tx1"/>
                </a:solidFill>
                <a:latin typeface="Calibri"/>
                <a:cs typeface="Calibri"/>
              </a:rPr>
              <a:t>• Quasi-Federal Agency (mixed federal and trust funds)</a:t>
            </a:r>
            <a:endParaRPr lang="en-US" dirty="0"/>
          </a:p>
          <a:p>
            <a:r>
              <a:rPr lang="en-US" sz="2400" i="0" dirty="0">
                <a:solidFill>
                  <a:schemeClr val="tx1"/>
                </a:solidFill>
                <a:latin typeface="Calibri"/>
                <a:cs typeface="Calibri"/>
              </a:rPr>
              <a:t>• 215 Affiliate Museums (US, Puerto Rico, Panama)</a:t>
            </a:r>
            <a:endParaRPr lang="en-US" dirty="0">
              <a:solidFill>
                <a:schemeClr val="tx1"/>
              </a:solidFill>
            </a:endParaRPr>
          </a:p>
          <a:p>
            <a:endParaRPr lang="en-US" dirty="0">
              <a:cs typeface="Calibri" panose="020F0502020204030204" pitchFamily="34" charset="0"/>
            </a:endParaRPr>
          </a:p>
        </p:txBody>
      </p:sp>
      <p:pic>
        <p:nvPicPr>
          <p:cNvPr id="7" name="Picture 6" descr="A large building with trees in front of it&#10;&#10;Description automatically generated with medium confidence">
            <a:extLst>
              <a:ext uri="{FF2B5EF4-FFF2-40B4-BE49-F238E27FC236}">
                <a16:creationId xmlns:a16="http://schemas.microsoft.com/office/drawing/2014/main" id="{E5467F34-70B0-4A68-8277-A8AB8C954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794" y="3028878"/>
            <a:ext cx="3091376" cy="2060917"/>
          </a:xfrm>
          <a:prstGeom prst="rect">
            <a:avLst/>
          </a:prstGeom>
        </p:spPr>
      </p:pic>
    </p:spTree>
    <p:extLst>
      <p:ext uri="{BB962C8B-B14F-4D97-AF65-F5344CB8AC3E}">
        <p14:creationId xmlns:p14="http://schemas.microsoft.com/office/powerpoint/2010/main" val="351954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1804423" y="733824"/>
            <a:ext cx="8703545" cy="719844"/>
          </a:xfrm>
        </p:spPr>
        <p:txBody>
          <a:bodyPr lIns="91440" tIns="45720" rIns="91440" bIns="45720" anchor="t"/>
          <a:lstStyle/>
          <a:p>
            <a:pPr algn="ctr"/>
            <a:r>
              <a:rPr lang="en-US" cap="none" dirty="0">
                <a:latin typeface="Calibri"/>
                <a:ea typeface="+mj-lt"/>
                <a:cs typeface="+mj-lt"/>
              </a:rPr>
              <a:t>Who was James Smithson?</a:t>
            </a:r>
            <a:r>
              <a:rPr lang="en-US" cap="none" dirty="0">
                <a:ea typeface="+mj-lt"/>
                <a:cs typeface="+mj-lt"/>
              </a:rPr>
              <a:t> </a:t>
            </a:r>
            <a:endParaRPr lang="en-US" dirty="0">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5</a:t>
            </a:fld>
            <a:endParaRPr lang="en-US"/>
          </a:p>
        </p:txBody>
      </p:sp>
      <p:pic>
        <p:nvPicPr>
          <p:cNvPr id="6" name="Picture 6" descr="A person posing for the camera&#10;&#10;Description automatically generated">
            <a:extLst>
              <a:ext uri="{FF2B5EF4-FFF2-40B4-BE49-F238E27FC236}">
                <a16:creationId xmlns:a16="http://schemas.microsoft.com/office/drawing/2014/main" id="{6BA57BF3-AD15-4B05-ABB0-5C5F7123CD25}"/>
              </a:ext>
            </a:extLst>
          </p:cNvPr>
          <p:cNvPicPr>
            <a:picLocks noChangeAspect="1"/>
          </p:cNvPicPr>
          <p:nvPr/>
        </p:nvPicPr>
        <p:blipFill>
          <a:blip r:embed="rId3"/>
          <a:stretch>
            <a:fillRect/>
          </a:stretch>
        </p:blipFill>
        <p:spPr>
          <a:xfrm>
            <a:off x="1719780" y="1765175"/>
            <a:ext cx="3246407" cy="3706421"/>
          </a:xfrm>
          <a:prstGeom prst="rect">
            <a:avLst/>
          </a:prstGeom>
        </p:spPr>
      </p:pic>
      <p:sp>
        <p:nvSpPr>
          <p:cNvPr id="8" name="TextBox 7">
            <a:extLst>
              <a:ext uri="{FF2B5EF4-FFF2-40B4-BE49-F238E27FC236}">
                <a16:creationId xmlns:a16="http://schemas.microsoft.com/office/drawing/2014/main" id="{C5E0AA6C-5CF5-46A3-87E1-6175550CE2E2}"/>
              </a:ext>
            </a:extLst>
          </p:cNvPr>
          <p:cNvSpPr txBox="1"/>
          <p:nvPr/>
        </p:nvSpPr>
        <p:spPr>
          <a:xfrm>
            <a:off x="5959366" y="2293883"/>
            <a:ext cx="4713888"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a:rPr>
              <a:t>Founding donor of the </a:t>
            </a:r>
            <a:r>
              <a:rPr lang="en-US" sz="3200" dirty="0">
                <a:cs typeface="Calibri"/>
              </a:rPr>
              <a:t>Smithsonian who donated his estate of $500K </a:t>
            </a:r>
            <a:r>
              <a:rPr lang="en-US" sz="3200">
                <a:cs typeface="Calibri"/>
              </a:rPr>
              <a:t>(estimated at $12M today)</a:t>
            </a:r>
            <a:endParaRPr lang="en-US" sz="3200"/>
          </a:p>
          <a:p>
            <a:endParaRPr lang="en-US" dirty="0">
              <a:cs typeface="Calibri"/>
            </a:endParaRPr>
          </a:p>
        </p:txBody>
      </p:sp>
    </p:spTree>
    <p:extLst>
      <p:ext uri="{BB962C8B-B14F-4D97-AF65-F5344CB8AC3E}">
        <p14:creationId xmlns:p14="http://schemas.microsoft.com/office/powerpoint/2010/main" val="248907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1818800" y="733824"/>
            <a:ext cx="8703545" cy="719844"/>
          </a:xfrm>
        </p:spPr>
        <p:txBody>
          <a:bodyPr lIns="91440" tIns="45720" rIns="91440" bIns="45720" anchor="t"/>
          <a:lstStyle/>
          <a:p>
            <a:pPr algn="ctr"/>
            <a:r>
              <a:rPr lang="en-US" cap="none" dirty="0">
                <a:latin typeface="Calibri"/>
                <a:ea typeface="+mj-lt"/>
                <a:cs typeface="+mj-lt"/>
              </a:rPr>
              <a:t>Who was James Smithson?</a:t>
            </a:r>
            <a:r>
              <a:rPr lang="en-US" cap="none" dirty="0">
                <a:ea typeface="+mj-lt"/>
                <a:cs typeface="+mj-lt"/>
              </a:rPr>
              <a:t> </a:t>
            </a:r>
            <a:endParaRPr lang="en-US" dirty="0">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6</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857519" y="1225550"/>
            <a:ext cx="9707152" cy="43860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4800" i="0" dirty="0">
              <a:solidFill>
                <a:schemeClr val="tx1"/>
              </a:solidFill>
              <a:latin typeface="Calibri Light"/>
              <a:cs typeface="Calibri"/>
            </a:endParaRPr>
          </a:p>
          <a:p>
            <a:r>
              <a:rPr lang="en-US" sz="2800" i="0" dirty="0">
                <a:solidFill>
                  <a:schemeClr val="tx1"/>
                </a:solidFill>
                <a:latin typeface="Calibri"/>
                <a:cs typeface="Calibri"/>
              </a:rPr>
              <a:t>• </a:t>
            </a:r>
            <a:r>
              <a:rPr lang="en-US" sz="2800" i="0" dirty="0">
                <a:latin typeface="Calibri"/>
                <a:cs typeface="Calibri"/>
              </a:rPr>
              <a:t>Born 1765, illegitimate in France </a:t>
            </a:r>
            <a:endParaRPr lang="en-US" sz="2800" dirty="0">
              <a:cs typeface="Calibri"/>
            </a:endParaRPr>
          </a:p>
          <a:p>
            <a:r>
              <a:rPr lang="en-US" sz="2800" i="0" dirty="0">
                <a:solidFill>
                  <a:schemeClr val="tx1"/>
                </a:solidFill>
                <a:latin typeface="Calibri"/>
                <a:cs typeface="Calibri"/>
              </a:rPr>
              <a:t>• </a:t>
            </a:r>
            <a:r>
              <a:rPr lang="en-US" sz="2800" i="0" dirty="0">
                <a:latin typeface="Calibri"/>
                <a:cs typeface="Calibri"/>
              </a:rPr>
              <a:t>About age 10 became a naturalized English citizen </a:t>
            </a:r>
            <a:r>
              <a:rPr lang="en-US" sz="2800" i="0" dirty="0">
                <a:solidFill>
                  <a:schemeClr val="tx1"/>
                </a:solidFill>
                <a:latin typeface="Calibri"/>
                <a:cs typeface="Calibri"/>
              </a:rPr>
              <a:t> </a:t>
            </a:r>
            <a:endParaRPr lang="en-US" sz="2800" dirty="0">
              <a:solidFill>
                <a:schemeClr val="tx1"/>
              </a:solidFill>
              <a:cs typeface="Calibri"/>
            </a:endParaRPr>
          </a:p>
          <a:p>
            <a:r>
              <a:rPr lang="en-US" sz="2800" i="0" dirty="0">
                <a:solidFill>
                  <a:schemeClr val="tx1"/>
                </a:solidFill>
                <a:latin typeface="Calibri"/>
                <a:cs typeface="Calibri"/>
              </a:rPr>
              <a:t>• </a:t>
            </a:r>
            <a:r>
              <a:rPr lang="en-US" sz="2800" i="0" dirty="0">
                <a:latin typeface="Calibri"/>
                <a:cs typeface="Calibri"/>
              </a:rPr>
              <a:t>Became a chemist and a mineralogist </a:t>
            </a:r>
            <a:endParaRPr lang="en-US" sz="2800" i="0" dirty="0">
              <a:solidFill>
                <a:schemeClr val="tx1"/>
              </a:solidFill>
              <a:cs typeface="Calibri" panose="020F0502020204030204" pitchFamily="34" charset="0"/>
            </a:endParaRPr>
          </a:p>
          <a:p>
            <a:r>
              <a:rPr lang="en-US" sz="2800" i="0" dirty="0">
                <a:latin typeface="Calibri"/>
                <a:cs typeface="Calibri"/>
              </a:rPr>
              <a:t>• No heirs so bequeathed his fortune “to the United States</a:t>
            </a:r>
            <a:endParaRPr lang="en-US" sz="2800" dirty="0">
              <a:latin typeface="Calibri"/>
              <a:cs typeface="Calibri"/>
            </a:endParaRPr>
          </a:p>
          <a:p>
            <a:r>
              <a:rPr lang="en-US" sz="2800" i="0" dirty="0">
                <a:latin typeface="Calibri"/>
                <a:cs typeface="Calibri"/>
              </a:rPr>
              <a:t>   of America…under the name of the Smithsonian Institution,</a:t>
            </a:r>
            <a:endParaRPr lang="en-US" sz="2800" dirty="0">
              <a:cs typeface="Calibri"/>
            </a:endParaRPr>
          </a:p>
          <a:p>
            <a:r>
              <a:rPr lang="en-US" sz="2800" i="0" dirty="0">
                <a:latin typeface="Calibri"/>
                <a:cs typeface="Calibri"/>
              </a:rPr>
              <a:t>   an establishment for the increase and diffusion of knowledge…”</a:t>
            </a:r>
            <a:endParaRPr lang="en-US" sz="2800" dirty="0">
              <a:latin typeface="Calibri"/>
              <a:cs typeface="Calibri"/>
            </a:endParaRPr>
          </a:p>
          <a:p>
            <a:endParaRPr lang="en-US" sz="1800" dirty="0">
              <a:cs typeface="Calibri" panose="020F0502020204030204" pitchFamily="34" charset="0"/>
            </a:endParaRPr>
          </a:p>
        </p:txBody>
      </p:sp>
    </p:spTree>
    <p:extLst>
      <p:ext uri="{BB962C8B-B14F-4D97-AF65-F5344CB8AC3E}">
        <p14:creationId xmlns:p14="http://schemas.microsoft.com/office/powerpoint/2010/main" val="141086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452952" y="733824"/>
            <a:ext cx="11550261" cy="719844"/>
          </a:xfrm>
        </p:spPr>
        <p:txBody>
          <a:bodyPr lIns="91440" tIns="45720" rIns="91440" bIns="45720" anchor="t"/>
          <a:lstStyle/>
          <a:p>
            <a:pPr algn="ctr"/>
            <a:r>
              <a:rPr lang="en-US" cap="none" dirty="0">
                <a:latin typeface="Calibri"/>
                <a:ea typeface="+mj-lt"/>
                <a:cs typeface="+mj-lt"/>
              </a:rPr>
              <a:t>The Secretary: Smithsonian’s Highest Office</a:t>
            </a:r>
            <a:r>
              <a:rPr lang="en-US" cap="none" dirty="0">
                <a:ea typeface="+mj-lt"/>
                <a:cs typeface="+mj-lt"/>
              </a:rPr>
              <a:t>  </a:t>
            </a:r>
            <a:endParaRPr lang="en-US">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7</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843141" y="3281512"/>
            <a:ext cx="11288661" cy="27470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4400" i="0" dirty="0">
              <a:solidFill>
                <a:schemeClr val="tx1"/>
              </a:solidFill>
              <a:latin typeface="Calibri Light"/>
              <a:cs typeface="Calibri"/>
            </a:endParaRPr>
          </a:p>
          <a:p>
            <a:r>
              <a:rPr lang="en-US" sz="2200" i="0" dirty="0">
                <a:latin typeface="Calibri"/>
                <a:cs typeface="Calibri"/>
              </a:rPr>
              <a:t>Joseph Henry (1797-1878)          David </a:t>
            </a:r>
            <a:r>
              <a:rPr lang="en-US" sz="2200" i="0" dirty="0" err="1">
                <a:latin typeface="Calibri"/>
                <a:cs typeface="Calibri"/>
              </a:rPr>
              <a:t>Skorton</a:t>
            </a:r>
            <a:r>
              <a:rPr lang="en-US" sz="2200" i="0" dirty="0">
                <a:latin typeface="Calibri"/>
                <a:cs typeface="Calibri"/>
              </a:rPr>
              <a:t>, M.D.                    Lonnie Bunch, III</a:t>
            </a:r>
            <a:endParaRPr lang="en-US" sz="2200" i="0" dirty="0">
              <a:solidFill>
                <a:schemeClr val="tx1"/>
              </a:solidFill>
              <a:cs typeface="Calibri"/>
            </a:endParaRPr>
          </a:p>
          <a:p>
            <a:r>
              <a:rPr lang="en-US" sz="2200" i="0" dirty="0">
                <a:latin typeface="Calibri"/>
                <a:cs typeface="Calibri"/>
              </a:rPr>
              <a:t>1st Secretary                                  13th Secretary                              14th Secretary</a:t>
            </a:r>
            <a:endParaRPr lang="en-US" sz="2200" dirty="0">
              <a:cs typeface="Calibri"/>
            </a:endParaRPr>
          </a:p>
          <a:p>
            <a:r>
              <a:rPr lang="en-US" sz="2200" i="0" dirty="0">
                <a:latin typeface="Calibri"/>
                <a:cs typeface="Calibri"/>
              </a:rPr>
              <a:t>1846-1878                                      2015 to June 15, 2019                2019 to present</a:t>
            </a:r>
            <a:endParaRPr lang="en-US" sz="2200" dirty="0">
              <a:cs typeface="Calibri"/>
            </a:endParaRPr>
          </a:p>
          <a:p>
            <a:r>
              <a:rPr lang="en-US" sz="2200" i="0" dirty="0">
                <a:latin typeface="Calibri"/>
                <a:cs typeface="Calibri"/>
              </a:rPr>
              <a:t>Physicist                                          Cardiologist                                   Founding Director NMAAHC</a:t>
            </a:r>
            <a:endParaRPr lang="en-US" sz="2200" dirty="0">
              <a:cs typeface="Calibri"/>
            </a:endParaRPr>
          </a:p>
          <a:p>
            <a:r>
              <a:rPr lang="en-US" sz="2200" dirty="0">
                <a:latin typeface="Calibri"/>
                <a:cs typeface="Calibri"/>
              </a:rPr>
              <a:t>                                                                                                    </a:t>
            </a:r>
            <a:endParaRPr lang="en-US" sz="2200" i="0" dirty="0">
              <a:latin typeface="Calibri"/>
              <a:cs typeface="Calibri"/>
            </a:endParaRPr>
          </a:p>
        </p:txBody>
      </p:sp>
      <p:pic>
        <p:nvPicPr>
          <p:cNvPr id="6" name="Picture 6" descr="A person wearing a suit and tie&#10;&#10;Description automatically generated">
            <a:extLst>
              <a:ext uri="{FF2B5EF4-FFF2-40B4-BE49-F238E27FC236}">
                <a16:creationId xmlns:a16="http://schemas.microsoft.com/office/drawing/2014/main" id="{4C975915-2EC7-4B37-8B64-1B3557C06139}"/>
              </a:ext>
            </a:extLst>
          </p:cNvPr>
          <p:cNvPicPr>
            <a:picLocks noChangeAspect="1"/>
          </p:cNvPicPr>
          <p:nvPr/>
        </p:nvPicPr>
        <p:blipFill>
          <a:blip r:embed="rId3"/>
          <a:stretch>
            <a:fillRect/>
          </a:stretch>
        </p:blipFill>
        <p:spPr>
          <a:xfrm>
            <a:off x="8022566" y="1379418"/>
            <a:ext cx="1955320" cy="2632673"/>
          </a:xfrm>
          <a:prstGeom prst="rect">
            <a:avLst/>
          </a:prstGeom>
        </p:spPr>
      </p:pic>
      <p:pic>
        <p:nvPicPr>
          <p:cNvPr id="7" name="Picture 7" descr="An old photo of a person&#10;&#10;Description automatically generated">
            <a:extLst>
              <a:ext uri="{FF2B5EF4-FFF2-40B4-BE49-F238E27FC236}">
                <a16:creationId xmlns:a16="http://schemas.microsoft.com/office/drawing/2014/main" id="{89DDCC0D-864E-4068-BEF0-A60B31CA041E}"/>
              </a:ext>
            </a:extLst>
          </p:cNvPr>
          <p:cNvPicPr>
            <a:picLocks noChangeAspect="1"/>
          </p:cNvPicPr>
          <p:nvPr/>
        </p:nvPicPr>
        <p:blipFill>
          <a:blip r:embed="rId4"/>
          <a:stretch>
            <a:fillRect/>
          </a:stretch>
        </p:blipFill>
        <p:spPr>
          <a:xfrm>
            <a:off x="1427942" y="1398107"/>
            <a:ext cx="1989287" cy="2624047"/>
          </a:xfrm>
          <a:prstGeom prst="rect">
            <a:avLst/>
          </a:prstGeom>
        </p:spPr>
      </p:pic>
      <p:pic>
        <p:nvPicPr>
          <p:cNvPr id="8" name="Picture 8" descr="A person wearing a suit and tie&#10;&#10;Description automatically generated">
            <a:extLst>
              <a:ext uri="{FF2B5EF4-FFF2-40B4-BE49-F238E27FC236}">
                <a16:creationId xmlns:a16="http://schemas.microsoft.com/office/drawing/2014/main" id="{E9DE2D5D-05CA-415A-9A23-166874E0A09C}"/>
              </a:ext>
            </a:extLst>
          </p:cNvPr>
          <p:cNvPicPr>
            <a:picLocks noChangeAspect="1"/>
          </p:cNvPicPr>
          <p:nvPr/>
        </p:nvPicPr>
        <p:blipFill>
          <a:blip r:embed="rId5"/>
          <a:stretch>
            <a:fillRect/>
          </a:stretch>
        </p:blipFill>
        <p:spPr>
          <a:xfrm>
            <a:off x="4151641" y="1383102"/>
            <a:ext cx="3083583" cy="2625305"/>
          </a:xfrm>
          <a:prstGeom prst="rect">
            <a:avLst/>
          </a:prstGeom>
        </p:spPr>
      </p:pic>
    </p:spTree>
    <p:extLst>
      <p:ext uri="{BB962C8B-B14F-4D97-AF65-F5344CB8AC3E}">
        <p14:creationId xmlns:p14="http://schemas.microsoft.com/office/powerpoint/2010/main" val="85787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1804421" y="536157"/>
            <a:ext cx="8703545" cy="719844"/>
          </a:xfrm>
        </p:spPr>
        <p:txBody>
          <a:bodyPr lIns="91440" tIns="45720" rIns="91440" bIns="45720" anchor="t"/>
          <a:lstStyle/>
          <a:p>
            <a:pPr algn="ctr"/>
            <a:r>
              <a:rPr lang="en-US" cap="none" dirty="0">
                <a:latin typeface="Calibri"/>
                <a:ea typeface="+mj-lt"/>
                <a:cs typeface="+mj-lt"/>
              </a:rPr>
              <a:t>NMAI Director</a:t>
            </a:r>
            <a:r>
              <a:rPr lang="en-US" cap="none" dirty="0">
                <a:ea typeface="+mj-lt"/>
                <a:cs typeface="+mj-lt"/>
              </a:rPr>
              <a:t> </a:t>
            </a:r>
            <a:endParaRPr lang="en-US" dirty="0">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8</a:t>
            </a:fld>
            <a:endParaRPr lang="en-US"/>
          </a:p>
        </p:txBody>
      </p:sp>
      <p:sp>
        <p:nvSpPr>
          <p:cNvPr id="7" name="TextBox 6">
            <a:extLst>
              <a:ext uri="{FF2B5EF4-FFF2-40B4-BE49-F238E27FC236}">
                <a16:creationId xmlns:a16="http://schemas.microsoft.com/office/drawing/2014/main" id="{8A9A962B-30AE-47C8-B4AF-F812578850F1}"/>
              </a:ext>
            </a:extLst>
          </p:cNvPr>
          <p:cNvSpPr txBox="1"/>
          <p:nvPr/>
        </p:nvSpPr>
        <p:spPr>
          <a:xfrm>
            <a:off x="3957710" y="5176742"/>
            <a:ext cx="3967089" cy="769441"/>
          </a:xfrm>
          <a:prstGeom prst="rect">
            <a:avLst/>
          </a:prstGeom>
          <a:noFill/>
        </p:spPr>
        <p:txBody>
          <a:bodyPr wrap="square" rtlCol="0">
            <a:spAutoFit/>
          </a:bodyPr>
          <a:lstStyle/>
          <a:p>
            <a:pPr algn="ctr"/>
            <a:r>
              <a:rPr lang="en-US" sz="2200" dirty="0"/>
              <a:t>Cynthia Chavez Lamar </a:t>
            </a:r>
          </a:p>
          <a:p>
            <a:pPr algn="ctr"/>
            <a:r>
              <a:rPr lang="en-US" sz="2200" dirty="0"/>
              <a:t>(San Felipe Pueblo)</a:t>
            </a:r>
          </a:p>
        </p:txBody>
      </p:sp>
      <p:pic>
        <p:nvPicPr>
          <p:cNvPr id="8" name="Picture 7">
            <a:extLst>
              <a:ext uri="{FF2B5EF4-FFF2-40B4-BE49-F238E27FC236}">
                <a16:creationId xmlns:a16="http://schemas.microsoft.com/office/drawing/2014/main" id="{74EFA561-DCA2-4F5A-8DE5-7D5AE54C2154}"/>
              </a:ext>
            </a:extLst>
          </p:cNvPr>
          <p:cNvPicPr>
            <a:picLocks noChangeAspect="1"/>
          </p:cNvPicPr>
          <p:nvPr/>
        </p:nvPicPr>
        <p:blipFill>
          <a:blip r:embed="rId3"/>
          <a:stretch>
            <a:fillRect/>
          </a:stretch>
        </p:blipFill>
        <p:spPr>
          <a:xfrm>
            <a:off x="4512505" y="1551424"/>
            <a:ext cx="2857500" cy="3543300"/>
          </a:xfrm>
          <a:prstGeom prst="rect">
            <a:avLst/>
          </a:prstGeom>
        </p:spPr>
      </p:pic>
    </p:spTree>
    <p:extLst>
      <p:ext uri="{BB962C8B-B14F-4D97-AF65-F5344CB8AC3E}">
        <p14:creationId xmlns:p14="http://schemas.microsoft.com/office/powerpoint/2010/main" val="68684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0A02-ACFE-A94B-BD93-AF0F34A0F2E1}"/>
              </a:ext>
            </a:extLst>
          </p:cNvPr>
          <p:cNvSpPr>
            <a:spLocks noGrp="1"/>
          </p:cNvSpPr>
          <p:nvPr>
            <p:ph type="title"/>
          </p:nvPr>
        </p:nvSpPr>
        <p:spPr>
          <a:xfrm>
            <a:off x="582348" y="733824"/>
            <a:ext cx="11277091" cy="719844"/>
          </a:xfrm>
        </p:spPr>
        <p:txBody>
          <a:bodyPr lIns="91440" tIns="45720" rIns="91440" bIns="45720" anchor="t"/>
          <a:lstStyle/>
          <a:p>
            <a:pPr algn="ctr"/>
            <a:r>
              <a:rPr lang="en-US" cap="none">
                <a:latin typeface="Calibri"/>
                <a:ea typeface="+mj-lt"/>
                <a:cs typeface="+mj-lt"/>
              </a:rPr>
              <a:t>SI Internships &amp; Fellowships at a glance... </a:t>
            </a:r>
            <a:r>
              <a:rPr lang="en-US" cap="none" dirty="0">
                <a:ea typeface="+mj-lt"/>
                <a:cs typeface="+mj-lt"/>
              </a:rPr>
              <a:t> </a:t>
            </a:r>
            <a:endParaRPr lang="en-US">
              <a:cs typeface="Calibri Light"/>
            </a:endParaRPr>
          </a:p>
        </p:txBody>
      </p:sp>
      <p:sp>
        <p:nvSpPr>
          <p:cNvPr id="3" name="Date Placeholder 2">
            <a:extLst>
              <a:ext uri="{FF2B5EF4-FFF2-40B4-BE49-F238E27FC236}">
                <a16:creationId xmlns:a16="http://schemas.microsoft.com/office/drawing/2014/main" id="{100CD00E-F782-C142-94F4-0A94C9598039}"/>
              </a:ext>
            </a:extLst>
          </p:cNvPr>
          <p:cNvSpPr>
            <a:spLocks noGrp="1"/>
          </p:cNvSpPr>
          <p:nvPr>
            <p:ph type="dt" sz="half" idx="2"/>
          </p:nvPr>
        </p:nvSpPr>
        <p:spPr/>
        <p:txBody>
          <a:bodyPr/>
          <a:lstStyle/>
          <a:p>
            <a:fld id="{3084FD8A-637C-0345-80A4-FDE7FF51E4E3}" type="datetime1">
              <a:rPr lang="en-US" smtClean="0"/>
              <a:pPr/>
              <a:t>7/14/2022</a:t>
            </a:fld>
            <a:endParaRPr lang="en-US"/>
          </a:p>
        </p:txBody>
      </p:sp>
      <p:sp>
        <p:nvSpPr>
          <p:cNvPr id="4" name="Footer Placeholder 3">
            <a:extLst>
              <a:ext uri="{FF2B5EF4-FFF2-40B4-BE49-F238E27FC236}">
                <a16:creationId xmlns:a16="http://schemas.microsoft.com/office/drawing/2014/main" id="{5BC3ADC8-5988-0643-89B6-A3C824290E95}"/>
              </a:ext>
            </a:extLst>
          </p:cNvPr>
          <p:cNvSpPr>
            <a:spLocks noGrp="1"/>
          </p:cNvSpPr>
          <p:nvPr>
            <p:ph type="ftr" sz="quarter" idx="3"/>
          </p:nvPr>
        </p:nvSpPr>
        <p:spPr/>
        <p:txBody>
          <a:bodyPr anchor="t"/>
          <a:lstStyle/>
          <a:p>
            <a:r>
              <a:rPr lang="en-US">
                <a:ea typeface="+mn-lt"/>
                <a:cs typeface="+mn-lt"/>
              </a:rPr>
              <a:t>Event</a:t>
            </a:r>
            <a:endParaRPr lang="en-US"/>
          </a:p>
        </p:txBody>
      </p:sp>
      <p:sp>
        <p:nvSpPr>
          <p:cNvPr id="5" name="Slide Number Placeholder 4">
            <a:extLst>
              <a:ext uri="{FF2B5EF4-FFF2-40B4-BE49-F238E27FC236}">
                <a16:creationId xmlns:a16="http://schemas.microsoft.com/office/drawing/2014/main" id="{D90EAA1B-10C5-0647-88D6-8A3A9C0110A8}"/>
              </a:ext>
            </a:extLst>
          </p:cNvPr>
          <p:cNvSpPr>
            <a:spLocks noGrp="1"/>
          </p:cNvSpPr>
          <p:nvPr>
            <p:ph type="sldNum" sz="quarter" idx="4"/>
          </p:nvPr>
        </p:nvSpPr>
        <p:spPr/>
        <p:txBody>
          <a:bodyPr/>
          <a:lstStyle/>
          <a:p>
            <a:fld id="{00C4AC18-F72E-FA47-B16E-1BD359E61BE1}" type="slidenum">
              <a:rPr lang="en-US" smtClean="0"/>
              <a:pPr/>
              <a:t>9</a:t>
            </a:fld>
            <a:endParaRPr lang="en-US"/>
          </a:p>
        </p:txBody>
      </p:sp>
      <p:sp>
        <p:nvSpPr>
          <p:cNvPr id="36" name="Text Placeholder 9">
            <a:extLst>
              <a:ext uri="{FF2B5EF4-FFF2-40B4-BE49-F238E27FC236}">
                <a16:creationId xmlns:a16="http://schemas.microsoft.com/office/drawing/2014/main" id="{3BDA763F-2C9F-4734-BBD1-6F1AE1DED142}"/>
              </a:ext>
            </a:extLst>
          </p:cNvPr>
          <p:cNvSpPr txBox="1">
            <a:spLocks/>
          </p:cNvSpPr>
          <p:nvPr/>
        </p:nvSpPr>
        <p:spPr>
          <a:xfrm>
            <a:off x="498085" y="1182418"/>
            <a:ext cx="11202397" cy="467361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C00000"/>
              </a:buClr>
              <a:buSzPct val="81000"/>
              <a:buFont typeface="Wingdings" pitchFamily="2" charset="2"/>
              <a:buNone/>
              <a:defRPr sz="1600" b="0" i="1" kern="1200" baseline="0">
                <a:solidFill>
                  <a:schemeClr val="tx1">
                    <a:tint val="7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Clr>
                <a:srgbClr val="C00000"/>
              </a:buClr>
              <a:buSzPct val="81000"/>
              <a:buFont typeface="Wingdings" pitchFamily="2" charset="2"/>
              <a:buNone/>
              <a:defRPr sz="2000" kern="1200" baseline="0">
                <a:solidFill>
                  <a:schemeClr val="tx1">
                    <a:tint val="7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Clr>
                <a:srgbClr val="C00000"/>
              </a:buClr>
              <a:buSzPct val="81000"/>
              <a:buFont typeface="Wingdings" pitchFamily="2" charset="2"/>
              <a:buNone/>
              <a:defRPr sz="1800" kern="1200" baseline="0">
                <a:solidFill>
                  <a:schemeClr val="tx1">
                    <a:tint val="7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Clr>
                <a:srgbClr val="C00000"/>
              </a:buClr>
              <a:buSzPct val="81000"/>
              <a:buFont typeface="Wingdings" pitchFamily="2" charset="2"/>
              <a:buNone/>
              <a:defRPr sz="1600" kern="1200" baseline="0">
                <a:solidFill>
                  <a:schemeClr val="tx1">
                    <a:tint val="75000"/>
                  </a:schemeClr>
                </a:solidFill>
                <a:latin typeface="Calibri" panose="020F050202020403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4400" i="0" dirty="0">
              <a:solidFill>
                <a:schemeClr val="tx1"/>
              </a:solidFill>
              <a:latin typeface="Calibri Light"/>
              <a:cs typeface="Calibri"/>
            </a:endParaRPr>
          </a:p>
          <a:p>
            <a:r>
              <a:rPr lang="en-US" sz="2200" i="0" dirty="0">
                <a:solidFill>
                  <a:schemeClr val="tx1"/>
                </a:solidFill>
                <a:latin typeface="Calibri"/>
                <a:cs typeface="Calibri"/>
              </a:rPr>
              <a:t>                                                • </a:t>
            </a:r>
            <a:r>
              <a:rPr lang="en-US" sz="2200" i="0" dirty="0">
                <a:latin typeface="Calibri"/>
                <a:cs typeface="Calibri"/>
              </a:rPr>
              <a:t>Internships: Guided learning opportunities </a:t>
            </a:r>
            <a:r>
              <a:rPr lang="en-US" sz="2200" i="0" dirty="0">
                <a:solidFill>
                  <a:schemeClr val="tx1"/>
                </a:solidFill>
                <a:latin typeface="Calibri"/>
                <a:cs typeface="Calibri"/>
              </a:rPr>
              <a:t> </a:t>
            </a:r>
            <a:endParaRPr lang="en-US" sz="2200" dirty="0">
              <a:solidFill>
                <a:schemeClr val="tx1"/>
              </a:solidFill>
              <a:cs typeface="Calibri"/>
            </a:endParaRPr>
          </a:p>
          <a:p>
            <a:r>
              <a:rPr lang="en-US" sz="2200" i="0" dirty="0">
                <a:solidFill>
                  <a:schemeClr val="tx1"/>
                </a:solidFill>
                <a:latin typeface="Calibri"/>
                <a:cs typeface="Calibri"/>
              </a:rPr>
              <a:t>                                                      • </a:t>
            </a:r>
            <a:r>
              <a:rPr lang="en-US" sz="2200" i="0" dirty="0">
                <a:latin typeface="Calibri"/>
                <a:cs typeface="Calibri"/>
              </a:rPr>
              <a:t>Fellowships: Independent Research  </a:t>
            </a:r>
            <a:endParaRPr lang="en-US" sz="2200" dirty="0">
              <a:cs typeface="Calibri"/>
            </a:endParaRPr>
          </a:p>
          <a:p>
            <a:endParaRPr lang="en-US" sz="2200" i="0" dirty="0">
              <a:solidFill>
                <a:schemeClr val="tx1"/>
              </a:solidFill>
              <a:latin typeface="Calibri"/>
              <a:cs typeface="Calibri"/>
            </a:endParaRPr>
          </a:p>
          <a:p>
            <a:r>
              <a:rPr lang="en-US" sz="3200" i="0" dirty="0">
                <a:latin typeface="Calibri"/>
                <a:cs typeface="Calibri"/>
              </a:rPr>
              <a:t>                         Visit OIP’s </a:t>
            </a:r>
            <a:r>
              <a:rPr lang="en-US" sz="3200" i="0" dirty="0">
                <a:latin typeface="Calibri"/>
                <a:cs typeface="Calibri"/>
                <a:hlinkClick r:id="rId3"/>
              </a:rPr>
              <a:t>website</a:t>
            </a:r>
            <a:r>
              <a:rPr lang="en-US" sz="3200" i="0" dirty="0">
                <a:latin typeface="Calibri"/>
                <a:cs typeface="Calibri"/>
              </a:rPr>
              <a:t> for all opportunities</a:t>
            </a:r>
            <a:r>
              <a:rPr lang="en-US" sz="2200" i="0" dirty="0">
                <a:latin typeface="Calibri"/>
                <a:cs typeface="Calibri"/>
              </a:rPr>
              <a:t>  </a:t>
            </a:r>
            <a:endParaRPr lang="en-US" dirty="0">
              <a:cs typeface="Calibri"/>
            </a:endParaRPr>
          </a:p>
          <a:p>
            <a:r>
              <a:rPr lang="en-US" sz="2200" i="0" dirty="0">
                <a:latin typeface="Calibri"/>
                <a:cs typeface="Calibri"/>
              </a:rPr>
              <a:t>   • 60 plus programs offer an incredible range  of mentor-based guided learning opportunities </a:t>
            </a:r>
            <a:endParaRPr lang="en-US" dirty="0"/>
          </a:p>
          <a:p>
            <a:r>
              <a:rPr lang="en-US" sz="2200" i="0" dirty="0">
                <a:latin typeface="Calibri"/>
                <a:cs typeface="Calibri"/>
              </a:rPr>
              <a:t>                                        • Not just curatorial     • Be sure to check every unit </a:t>
            </a:r>
            <a:endParaRPr lang="en-US" dirty="0"/>
          </a:p>
          <a:p>
            <a:r>
              <a:rPr lang="en-US" sz="2200" i="0" dirty="0">
                <a:latin typeface="Calibri"/>
                <a:cs typeface="Calibri"/>
              </a:rPr>
              <a:t>                                        • More virtual opportunities    • Central versus Unit</a:t>
            </a:r>
            <a:endParaRPr lang="en-US" dirty="0">
              <a:cs typeface="Calibri"/>
            </a:endParaRPr>
          </a:p>
          <a:p>
            <a:endParaRPr lang="en-US" dirty="0">
              <a:cs typeface="Calibri" panose="020F0502020204030204" pitchFamily="34" charset="0"/>
            </a:endParaRPr>
          </a:p>
        </p:txBody>
      </p:sp>
    </p:spTree>
    <p:extLst>
      <p:ext uri="{BB962C8B-B14F-4D97-AF65-F5344CB8AC3E}">
        <p14:creationId xmlns:p14="http://schemas.microsoft.com/office/powerpoint/2010/main" val="2817194271"/>
      </p:ext>
    </p:extLst>
  </p:cSld>
  <p:clrMapOvr>
    <a:masterClrMapping/>
  </p:clrMapOvr>
</p:sld>
</file>

<file path=ppt/theme/theme1.xml><?xml version="1.0" encoding="utf-8"?>
<a:theme xmlns:a="http://schemas.openxmlformats.org/drawingml/2006/main" name="Office Theme">
  <a:themeElements>
    <a:clrScheme name="NMAI">
      <a:dk1>
        <a:srgbClr val="000000"/>
      </a:dk1>
      <a:lt1>
        <a:srgbClr val="FFFFFF"/>
      </a:lt1>
      <a:dk2>
        <a:srgbClr val="44546A"/>
      </a:dk2>
      <a:lt2>
        <a:srgbClr val="E7E6E6"/>
      </a:lt2>
      <a:accent1>
        <a:srgbClr val="00617F"/>
      </a:accent1>
      <a:accent2>
        <a:srgbClr val="FF6912"/>
      </a:accent2>
      <a:accent3>
        <a:srgbClr val="A39282"/>
      </a:accent3>
      <a:accent4>
        <a:srgbClr val="EDAF06"/>
      </a:accent4>
      <a:accent5>
        <a:srgbClr val="00C1B1"/>
      </a:accent5>
      <a:accent6>
        <a:srgbClr val="BECC7F"/>
      </a:accent6>
      <a:hlink>
        <a:srgbClr val="C82132"/>
      </a:hlink>
      <a:folHlink>
        <a:srgbClr val="6211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6BC919054C64BB87FA3F4CAEC33BB" ma:contentTypeVersion="12" ma:contentTypeDescription="Create a new document." ma:contentTypeScope="" ma:versionID="7529e4114a5f116d296a6bb29c7071b0">
  <xsd:schema xmlns:xsd="http://www.w3.org/2001/XMLSchema" xmlns:xs="http://www.w3.org/2001/XMLSchema" xmlns:p="http://schemas.microsoft.com/office/2006/metadata/properties" xmlns:ns3="d423c4a4-6c98-4dcc-85ef-cdb4d7969e5b" xmlns:ns4="8b10fbde-f697-4d83-8e6a-c1a7e67eaeaa" targetNamespace="http://schemas.microsoft.com/office/2006/metadata/properties" ma:root="true" ma:fieldsID="eb3f486634f7fe8843c6d3f1a589f93d" ns3:_="" ns4:_="">
    <xsd:import namespace="d423c4a4-6c98-4dcc-85ef-cdb4d7969e5b"/>
    <xsd:import namespace="8b10fbde-f697-4d83-8e6a-c1a7e67eaea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23c4a4-6c98-4dcc-85ef-cdb4d7969e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10fbde-f697-4d83-8e6a-c1a7e67eae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0A8BC2-9A7D-441D-87E3-1FDC3BF784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23c4a4-6c98-4dcc-85ef-cdb4d7969e5b"/>
    <ds:schemaRef ds:uri="8b10fbde-f697-4d83-8e6a-c1a7e67ea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9B8EB5-40B9-4E49-889A-7D2C45E141AA}">
  <ds:schemaRefs>
    <ds:schemaRef ds:uri="http://schemas.microsoft.com/sharepoint/v3/contenttype/forms"/>
  </ds:schemaRefs>
</ds:datastoreItem>
</file>

<file path=customXml/itemProps3.xml><?xml version="1.0" encoding="utf-8"?>
<ds:datastoreItem xmlns:ds="http://schemas.openxmlformats.org/officeDocument/2006/customXml" ds:itemID="{AB7253D1-2724-4597-B4B6-9462154A1C2C}">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8b10fbde-f697-4d83-8e6a-c1a7e67eaeaa"/>
    <ds:schemaRef ds:uri="d423c4a4-6c98-4dcc-85ef-cdb4d7969e5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1189</TotalTime>
  <Words>2224</Words>
  <Application>Microsoft Office PowerPoint</Application>
  <PresentationFormat>Widescreen</PresentationFormat>
  <Paragraphs>308</Paragraphs>
  <Slides>25</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Verdana</vt:lpstr>
      <vt:lpstr>Wingdings</vt:lpstr>
      <vt:lpstr>Wingdings 3</vt:lpstr>
      <vt:lpstr>Office Theme</vt:lpstr>
      <vt:lpstr>                                                     NMAI INTERNSHIPS</vt:lpstr>
      <vt:lpstr>Nmai Land acknowledgement</vt:lpstr>
      <vt:lpstr>Interning at the Smithsonian</vt:lpstr>
      <vt:lpstr>Smithsonian Background and History </vt:lpstr>
      <vt:lpstr>Who was James Smithson? </vt:lpstr>
      <vt:lpstr>Who was James Smithson? </vt:lpstr>
      <vt:lpstr>The Secretary: Smithsonian’s Highest Office  </vt:lpstr>
      <vt:lpstr>NMAI Director </vt:lpstr>
      <vt:lpstr>SI Internships &amp; Fellowships at a glance...  </vt:lpstr>
      <vt:lpstr>SI Internships: General Background  </vt:lpstr>
      <vt:lpstr>SI Fellowships: General Background  </vt:lpstr>
      <vt:lpstr>NMAI Collections</vt:lpstr>
      <vt:lpstr>NMAI APPLICATION DEADLINES &amp; Start dates</vt:lpstr>
      <vt:lpstr>PowerPoint Presentation</vt:lpstr>
      <vt:lpstr>PowerPoint Presentation</vt:lpstr>
      <vt:lpstr>Creating a Meaningful Internship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Aniel</dc:creator>
  <cp:lastModifiedBy>Aniel, Krishna</cp:lastModifiedBy>
  <cp:revision>948</cp:revision>
  <dcterms:created xsi:type="dcterms:W3CDTF">2020-06-22T18:32:57Z</dcterms:created>
  <dcterms:modified xsi:type="dcterms:W3CDTF">2022-07-14T17:51:32Z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0x010100DA66BC919054C64BB87FA3F4CAEC33BB</vt:lpwstr>
  </property>
</Properties>
</file>