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58" r:id="rId4"/>
    <p:sldId id="295" r:id="rId5"/>
    <p:sldId id="259" r:id="rId6"/>
    <p:sldId id="296" r:id="rId7"/>
    <p:sldId id="346" r:id="rId8"/>
    <p:sldId id="366" r:id="rId9"/>
    <p:sldId id="260" r:id="rId10"/>
    <p:sldId id="354" r:id="rId11"/>
    <p:sldId id="349" r:id="rId12"/>
    <p:sldId id="359" r:id="rId13"/>
    <p:sldId id="361" r:id="rId14"/>
    <p:sldId id="362" r:id="rId15"/>
    <p:sldId id="363" r:id="rId16"/>
    <p:sldId id="358" r:id="rId17"/>
    <p:sldId id="350" r:id="rId18"/>
    <p:sldId id="262" r:id="rId19"/>
    <p:sldId id="355" r:id="rId20"/>
    <p:sldId id="357" r:id="rId21"/>
    <p:sldId id="263" r:id="rId22"/>
    <p:sldId id="264" r:id="rId23"/>
    <p:sldId id="364" r:id="rId24"/>
    <p:sldId id="365" r:id="rId25"/>
    <p:sldId id="281" r:id="rId26"/>
  </p:sldIdLst>
  <p:sldSz cx="9144000" cy="5143500" type="screen16x9"/>
  <p:notesSz cx="6858000" cy="9144000"/>
  <p:embeddedFontLst>
    <p:embeddedFont>
      <p:font typeface="Cavolini" panose="03000502040302020204" pitchFamily="66" charset="0"/>
      <p:regular r:id="rId28"/>
      <p:bold r:id="rId29"/>
      <p:italic r:id="rId30"/>
      <p:boldItalic r:id="rId31"/>
    </p:embeddedFont>
    <p:embeddedFont>
      <p:font typeface="Damion" panose="02000000000000000000" pitchFamily="2" charset="0"/>
      <p:regular r:id="rId32"/>
    </p:embeddedFont>
    <p:embeddedFont>
      <p:font typeface="Inria Sans Light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F74FF8-E034-4DB7-BE06-887B1C85FB4F}">
  <a:tblStyle styleId="{4EF74FF8-E034-4DB7-BE06-887B1C85FB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6136F5-39C5-4167-BACB-785AFB5643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/>
    <p:restoredTop sz="91770"/>
  </p:normalViewPr>
  <p:slideViewPr>
    <p:cSldViewPr snapToGrid="0" snapToObjects="1">
      <p:cViewPr varScale="1">
        <p:scale>
          <a:sx n="155" d="100"/>
          <a:sy n="15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F98BE-D7D8-0B46-8580-DC605FDE2038}" type="doc">
      <dgm:prSet loTypeId="urn:microsoft.com/office/officeart/2005/8/layout/hProcess7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150AE9-B8CB-1E43-9489-A650F06E4FDF}">
      <dgm:prSet phldrT="[Text]"/>
      <dgm:spPr/>
      <dgm:t>
        <a:bodyPr/>
        <a:lstStyle/>
        <a:p>
          <a:pPr algn="ctr"/>
          <a:r>
            <a:rPr lang="en-US" dirty="0"/>
            <a:t>CAREER</a:t>
          </a:r>
        </a:p>
      </dgm:t>
    </dgm:pt>
    <dgm:pt modelId="{5F198D39-4D08-2141-AA49-F5EACE981687}" type="parTrans" cxnId="{48C96364-5ED6-C544-AFCD-6682AD54C58D}">
      <dgm:prSet/>
      <dgm:spPr/>
      <dgm:t>
        <a:bodyPr/>
        <a:lstStyle/>
        <a:p>
          <a:endParaRPr lang="en-US"/>
        </a:p>
      </dgm:t>
    </dgm:pt>
    <dgm:pt modelId="{80ACC873-143F-7E46-AFCC-F911D1F9B8EE}" type="sibTrans" cxnId="{48C96364-5ED6-C544-AFCD-6682AD54C58D}">
      <dgm:prSet/>
      <dgm:spPr/>
      <dgm:t>
        <a:bodyPr/>
        <a:lstStyle/>
        <a:p>
          <a:endParaRPr lang="en-US"/>
        </a:p>
      </dgm:t>
    </dgm:pt>
    <dgm:pt modelId="{554CC43F-F12F-DA48-913C-6B10951DBAA0}">
      <dgm:prSet phldrT="[Text]"/>
      <dgm:spPr/>
      <dgm:t>
        <a:bodyPr/>
        <a:lstStyle/>
        <a:p>
          <a:pPr algn="ctr"/>
          <a:r>
            <a:rPr lang="en-US" dirty="0"/>
            <a:t>COLLEGE</a:t>
          </a:r>
        </a:p>
      </dgm:t>
    </dgm:pt>
    <dgm:pt modelId="{3D3094C6-424C-B748-B851-B6E3108BE3AF}" type="sibTrans" cxnId="{5A49ACCE-51B2-3C42-8D71-E08ED0FAF97F}">
      <dgm:prSet/>
      <dgm:spPr/>
      <dgm:t>
        <a:bodyPr/>
        <a:lstStyle/>
        <a:p>
          <a:endParaRPr lang="en-US"/>
        </a:p>
      </dgm:t>
    </dgm:pt>
    <dgm:pt modelId="{C3E042FA-EA3C-5045-96D9-2FA529FFEF7E}" type="parTrans" cxnId="{5A49ACCE-51B2-3C42-8D71-E08ED0FAF97F}">
      <dgm:prSet/>
      <dgm:spPr/>
      <dgm:t>
        <a:bodyPr/>
        <a:lstStyle/>
        <a:p>
          <a:endParaRPr lang="en-US"/>
        </a:p>
      </dgm:t>
    </dgm:pt>
    <dgm:pt modelId="{B1C00587-4F7C-5E4C-94B6-2D5A0AE61CF6}">
      <dgm:prSet phldrT="[Text]"/>
      <dgm:spPr/>
      <dgm:t>
        <a:bodyPr/>
        <a:lstStyle/>
        <a:p>
          <a:endParaRPr lang="en-US" dirty="0"/>
        </a:p>
      </dgm:t>
    </dgm:pt>
    <dgm:pt modelId="{2EF21239-772E-074D-ADE5-76746C64C863}" type="parTrans" cxnId="{ABE79BD4-2AFC-3441-B438-FD702E86A9BB}">
      <dgm:prSet/>
      <dgm:spPr/>
    </dgm:pt>
    <dgm:pt modelId="{8BB7B5C0-1F8C-CE4C-8F55-BE9FB34F6A3D}" type="sibTrans" cxnId="{ABE79BD4-2AFC-3441-B438-FD702E86A9BB}">
      <dgm:prSet/>
      <dgm:spPr/>
    </dgm:pt>
    <dgm:pt modelId="{629F7DB8-AC5E-4742-965B-89CE7C14B126}">
      <dgm:prSet phldrT="[Text]"/>
      <dgm:spPr/>
      <dgm:t>
        <a:bodyPr/>
        <a:lstStyle/>
        <a:p>
          <a:pPr algn="ctr"/>
          <a:r>
            <a:rPr lang="en-US" dirty="0"/>
            <a:t>ME</a:t>
          </a:r>
        </a:p>
      </dgm:t>
    </dgm:pt>
    <dgm:pt modelId="{45ED9D83-F67D-B04B-9E65-BD2B1CA06369}" type="parTrans" cxnId="{E863E882-1704-B341-9A4F-065D5FF81819}">
      <dgm:prSet/>
      <dgm:spPr/>
    </dgm:pt>
    <dgm:pt modelId="{7926FAE4-1C8B-E649-A56F-81E39E9F3FBB}" type="sibTrans" cxnId="{E863E882-1704-B341-9A4F-065D5FF81819}">
      <dgm:prSet/>
      <dgm:spPr/>
    </dgm:pt>
    <dgm:pt modelId="{EC1A8CF1-761F-834C-BE7B-7290AD90B1A8}">
      <dgm:prSet phldrT="[Text]"/>
      <dgm:spPr/>
      <dgm:t>
        <a:bodyPr/>
        <a:lstStyle/>
        <a:p>
          <a:endParaRPr lang="en-US" dirty="0"/>
        </a:p>
      </dgm:t>
    </dgm:pt>
    <dgm:pt modelId="{54D198C2-C4B6-4443-B35F-E476086F254E}" type="parTrans" cxnId="{84659437-C827-5D4F-87A0-BB99652FB2A6}">
      <dgm:prSet/>
      <dgm:spPr/>
    </dgm:pt>
    <dgm:pt modelId="{AD79AA1F-FC8A-D649-B7A7-46026E166A1D}" type="sibTrans" cxnId="{84659437-C827-5D4F-87A0-BB99652FB2A6}">
      <dgm:prSet/>
      <dgm:spPr/>
    </dgm:pt>
    <dgm:pt modelId="{02FEE6D8-4B91-1A43-A1A9-40F00A30C427}">
      <dgm:prSet phldrT="[Text]"/>
      <dgm:spPr/>
      <dgm:t>
        <a:bodyPr/>
        <a:lstStyle/>
        <a:p>
          <a:endParaRPr lang="en-US" dirty="0"/>
        </a:p>
      </dgm:t>
    </dgm:pt>
    <dgm:pt modelId="{3B7E704B-69EA-834B-8D09-E0BB209121BE}" type="parTrans" cxnId="{BBAF8304-6BDE-D64F-B9F4-5FA30EFBB4CF}">
      <dgm:prSet/>
      <dgm:spPr/>
    </dgm:pt>
    <dgm:pt modelId="{0D505141-B84C-3E4D-8DD5-7BBD305A5400}" type="sibTrans" cxnId="{BBAF8304-6BDE-D64F-B9F4-5FA30EFBB4CF}">
      <dgm:prSet/>
      <dgm:spPr/>
    </dgm:pt>
    <dgm:pt modelId="{A8F62A76-512D-A448-9DF7-9D95A5A99A50}" type="pres">
      <dgm:prSet presAssocID="{159F98BE-D7D8-0B46-8580-DC605FDE2038}" presName="Name0" presStyleCnt="0">
        <dgm:presLayoutVars>
          <dgm:dir/>
          <dgm:animLvl val="lvl"/>
          <dgm:resizeHandles val="exact"/>
        </dgm:presLayoutVars>
      </dgm:prSet>
      <dgm:spPr/>
    </dgm:pt>
    <dgm:pt modelId="{C1080671-578B-E746-9792-0AACE4A12FC0}" type="pres">
      <dgm:prSet presAssocID="{EC1A8CF1-761F-834C-BE7B-7290AD90B1A8}" presName="compositeNode" presStyleCnt="0">
        <dgm:presLayoutVars>
          <dgm:bulletEnabled val="1"/>
        </dgm:presLayoutVars>
      </dgm:prSet>
      <dgm:spPr/>
    </dgm:pt>
    <dgm:pt modelId="{CB90B508-AC51-B54B-921B-DA3BB8E512EB}" type="pres">
      <dgm:prSet presAssocID="{EC1A8CF1-761F-834C-BE7B-7290AD90B1A8}" presName="bgRect" presStyleLbl="node1" presStyleIdx="0" presStyleCnt="3"/>
      <dgm:spPr/>
    </dgm:pt>
    <dgm:pt modelId="{3960CFA4-5C0C-5A49-BC05-1F5447E7678F}" type="pres">
      <dgm:prSet presAssocID="{EC1A8CF1-761F-834C-BE7B-7290AD90B1A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EB0B2C0-8EED-F549-B44B-FF7C46583784}" type="pres">
      <dgm:prSet presAssocID="{EC1A8CF1-761F-834C-BE7B-7290AD90B1A8}" presName="childNode" presStyleLbl="node1" presStyleIdx="0" presStyleCnt="3">
        <dgm:presLayoutVars>
          <dgm:bulletEnabled val="1"/>
        </dgm:presLayoutVars>
      </dgm:prSet>
      <dgm:spPr/>
    </dgm:pt>
    <dgm:pt modelId="{B265E7D4-91D0-A24F-953E-99CD279E7C52}" type="pres">
      <dgm:prSet presAssocID="{AD79AA1F-FC8A-D649-B7A7-46026E166A1D}" presName="hSp" presStyleCnt="0"/>
      <dgm:spPr/>
    </dgm:pt>
    <dgm:pt modelId="{BCF6A6F1-DD4E-9844-A496-651D0E7C07A9}" type="pres">
      <dgm:prSet presAssocID="{AD79AA1F-FC8A-D649-B7A7-46026E166A1D}" presName="vProcSp" presStyleCnt="0"/>
      <dgm:spPr/>
    </dgm:pt>
    <dgm:pt modelId="{C37AB42D-2B13-414E-921C-1C8F36137436}" type="pres">
      <dgm:prSet presAssocID="{AD79AA1F-FC8A-D649-B7A7-46026E166A1D}" presName="vSp1" presStyleCnt="0"/>
      <dgm:spPr/>
    </dgm:pt>
    <dgm:pt modelId="{D4191D8C-F11F-8047-9CD4-75F31EB97F2F}" type="pres">
      <dgm:prSet presAssocID="{AD79AA1F-FC8A-D649-B7A7-46026E166A1D}" presName="simulatedConn" presStyleLbl="solidFgAcc1" presStyleIdx="0" presStyleCnt="2"/>
      <dgm:spPr/>
    </dgm:pt>
    <dgm:pt modelId="{AB969AF2-F37F-C249-BB6A-A79C772EADBE}" type="pres">
      <dgm:prSet presAssocID="{AD79AA1F-FC8A-D649-B7A7-46026E166A1D}" presName="vSp2" presStyleCnt="0"/>
      <dgm:spPr/>
    </dgm:pt>
    <dgm:pt modelId="{2DD5F5A6-3AE8-594F-AD63-37579A3C0057}" type="pres">
      <dgm:prSet presAssocID="{AD79AA1F-FC8A-D649-B7A7-46026E166A1D}" presName="sibTrans" presStyleCnt="0"/>
      <dgm:spPr/>
    </dgm:pt>
    <dgm:pt modelId="{14844A32-5009-FB42-BF67-9C5E6D777810}" type="pres">
      <dgm:prSet presAssocID="{02FEE6D8-4B91-1A43-A1A9-40F00A30C427}" presName="compositeNode" presStyleCnt="0">
        <dgm:presLayoutVars>
          <dgm:bulletEnabled val="1"/>
        </dgm:presLayoutVars>
      </dgm:prSet>
      <dgm:spPr/>
    </dgm:pt>
    <dgm:pt modelId="{7F5567C8-5935-2442-9C59-27275AD96906}" type="pres">
      <dgm:prSet presAssocID="{02FEE6D8-4B91-1A43-A1A9-40F00A30C427}" presName="bgRect" presStyleLbl="node1" presStyleIdx="1" presStyleCnt="3"/>
      <dgm:spPr/>
    </dgm:pt>
    <dgm:pt modelId="{EFF2F735-C654-104E-82BD-CE4498F36F3C}" type="pres">
      <dgm:prSet presAssocID="{02FEE6D8-4B91-1A43-A1A9-40F00A30C42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1EB40F0-3333-A347-A096-4DD06037E21C}" type="pres">
      <dgm:prSet presAssocID="{02FEE6D8-4B91-1A43-A1A9-40F00A30C427}" presName="childNode" presStyleLbl="node1" presStyleIdx="1" presStyleCnt="3">
        <dgm:presLayoutVars>
          <dgm:bulletEnabled val="1"/>
        </dgm:presLayoutVars>
      </dgm:prSet>
      <dgm:spPr/>
    </dgm:pt>
    <dgm:pt modelId="{A7C09759-F9D4-C34F-A398-E02F3EAF5378}" type="pres">
      <dgm:prSet presAssocID="{0D505141-B84C-3E4D-8DD5-7BBD305A5400}" presName="hSp" presStyleCnt="0"/>
      <dgm:spPr/>
    </dgm:pt>
    <dgm:pt modelId="{92549B62-2832-434E-B373-891C0C566A40}" type="pres">
      <dgm:prSet presAssocID="{0D505141-B84C-3E4D-8DD5-7BBD305A5400}" presName="vProcSp" presStyleCnt="0"/>
      <dgm:spPr/>
    </dgm:pt>
    <dgm:pt modelId="{C85184CF-99CB-6545-B388-0914CBA9A5F2}" type="pres">
      <dgm:prSet presAssocID="{0D505141-B84C-3E4D-8DD5-7BBD305A5400}" presName="vSp1" presStyleCnt="0"/>
      <dgm:spPr/>
    </dgm:pt>
    <dgm:pt modelId="{F4CF821A-C61A-2146-9890-5ED9F58D3C62}" type="pres">
      <dgm:prSet presAssocID="{0D505141-B84C-3E4D-8DD5-7BBD305A5400}" presName="simulatedConn" presStyleLbl="solidFgAcc1" presStyleIdx="1" presStyleCnt="2"/>
      <dgm:spPr/>
    </dgm:pt>
    <dgm:pt modelId="{4AF08046-A142-224B-BA14-49D03A7B98A2}" type="pres">
      <dgm:prSet presAssocID="{0D505141-B84C-3E4D-8DD5-7BBD305A5400}" presName="vSp2" presStyleCnt="0"/>
      <dgm:spPr/>
    </dgm:pt>
    <dgm:pt modelId="{099BF3EE-1C68-7043-9547-134037CF07B7}" type="pres">
      <dgm:prSet presAssocID="{0D505141-B84C-3E4D-8DD5-7BBD305A5400}" presName="sibTrans" presStyleCnt="0"/>
      <dgm:spPr/>
    </dgm:pt>
    <dgm:pt modelId="{59AA755D-C025-424E-AC07-45CA3041604F}" type="pres">
      <dgm:prSet presAssocID="{B1C00587-4F7C-5E4C-94B6-2D5A0AE61CF6}" presName="compositeNode" presStyleCnt="0">
        <dgm:presLayoutVars>
          <dgm:bulletEnabled val="1"/>
        </dgm:presLayoutVars>
      </dgm:prSet>
      <dgm:spPr/>
    </dgm:pt>
    <dgm:pt modelId="{5D951209-FEE5-6B46-8ABC-4DCDD0092ED8}" type="pres">
      <dgm:prSet presAssocID="{B1C00587-4F7C-5E4C-94B6-2D5A0AE61CF6}" presName="bgRect" presStyleLbl="node1" presStyleIdx="2" presStyleCnt="3"/>
      <dgm:spPr/>
    </dgm:pt>
    <dgm:pt modelId="{15D319ED-E32F-2C40-B883-AFB5E5E51B1E}" type="pres">
      <dgm:prSet presAssocID="{B1C00587-4F7C-5E4C-94B6-2D5A0AE61CF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DEB158B-7011-4A4F-B951-0610B96C6A53}" type="pres">
      <dgm:prSet presAssocID="{B1C00587-4F7C-5E4C-94B6-2D5A0AE61CF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BAF8304-6BDE-D64F-B9F4-5FA30EFBB4CF}" srcId="{159F98BE-D7D8-0B46-8580-DC605FDE2038}" destId="{02FEE6D8-4B91-1A43-A1A9-40F00A30C427}" srcOrd="1" destOrd="0" parTransId="{3B7E704B-69EA-834B-8D09-E0BB209121BE}" sibTransId="{0D505141-B84C-3E4D-8DD5-7BBD305A5400}"/>
    <dgm:cxn modelId="{97695A08-F17F-0947-975F-DC2A5D7F3B2D}" type="presOf" srcId="{02FEE6D8-4B91-1A43-A1A9-40F00A30C427}" destId="{7F5567C8-5935-2442-9C59-27275AD96906}" srcOrd="0" destOrd="0" presId="urn:microsoft.com/office/officeart/2005/8/layout/hProcess7"/>
    <dgm:cxn modelId="{98A6E60E-460C-CD4F-8E84-B45F9DBF8C81}" type="presOf" srcId="{B1C00587-4F7C-5E4C-94B6-2D5A0AE61CF6}" destId="{15D319ED-E32F-2C40-B883-AFB5E5E51B1E}" srcOrd="1" destOrd="0" presId="urn:microsoft.com/office/officeart/2005/8/layout/hProcess7"/>
    <dgm:cxn modelId="{84AEF71C-FBBD-A04F-A260-5520136A96C9}" type="presOf" srcId="{EC1A8CF1-761F-834C-BE7B-7290AD90B1A8}" destId="{CB90B508-AC51-B54B-921B-DA3BB8E512EB}" srcOrd="0" destOrd="0" presId="urn:microsoft.com/office/officeart/2005/8/layout/hProcess7"/>
    <dgm:cxn modelId="{84659437-C827-5D4F-87A0-BB99652FB2A6}" srcId="{159F98BE-D7D8-0B46-8580-DC605FDE2038}" destId="{EC1A8CF1-761F-834C-BE7B-7290AD90B1A8}" srcOrd="0" destOrd="0" parTransId="{54D198C2-C4B6-4443-B35F-E476086F254E}" sibTransId="{AD79AA1F-FC8A-D649-B7A7-46026E166A1D}"/>
    <dgm:cxn modelId="{2F89B243-B28A-5D4F-A0AD-7695BD223CF4}" type="presOf" srcId="{02FEE6D8-4B91-1A43-A1A9-40F00A30C427}" destId="{EFF2F735-C654-104E-82BD-CE4498F36F3C}" srcOrd="1" destOrd="0" presId="urn:microsoft.com/office/officeart/2005/8/layout/hProcess7"/>
    <dgm:cxn modelId="{6B8EA951-545F-B744-9D73-DAFC598DFC3D}" type="presOf" srcId="{159F98BE-D7D8-0B46-8580-DC605FDE2038}" destId="{A8F62A76-512D-A448-9DF7-9D95A5A99A50}" srcOrd="0" destOrd="0" presId="urn:microsoft.com/office/officeart/2005/8/layout/hProcess7"/>
    <dgm:cxn modelId="{48C96364-5ED6-C544-AFCD-6682AD54C58D}" srcId="{B1C00587-4F7C-5E4C-94B6-2D5A0AE61CF6}" destId="{77150AE9-B8CB-1E43-9489-A650F06E4FDF}" srcOrd="0" destOrd="0" parTransId="{5F198D39-4D08-2141-AA49-F5EACE981687}" sibTransId="{80ACC873-143F-7E46-AFCC-F911D1F9B8EE}"/>
    <dgm:cxn modelId="{BB468D6F-5001-8941-B518-5395EC05D4EE}" type="presOf" srcId="{554CC43F-F12F-DA48-913C-6B10951DBAA0}" destId="{6EB0B2C0-8EED-F549-B44B-FF7C46583784}" srcOrd="0" destOrd="0" presId="urn:microsoft.com/office/officeart/2005/8/layout/hProcess7"/>
    <dgm:cxn modelId="{E4EAF573-E2C1-B947-9CF5-D3F07DFF1208}" type="presOf" srcId="{629F7DB8-AC5E-4742-965B-89CE7C14B126}" destId="{A1EB40F0-3333-A347-A096-4DD06037E21C}" srcOrd="0" destOrd="0" presId="urn:microsoft.com/office/officeart/2005/8/layout/hProcess7"/>
    <dgm:cxn modelId="{68134480-AB4A-CF49-A8FC-2DDA73DAF228}" type="presOf" srcId="{EC1A8CF1-761F-834C-BE7B-7290AD90B1A8}" destId="{3960CFA4-5C0C-5A49-BC05-1F5447E7678F}" srcOrd="1" destOrd="0" presId="urn:microsoft.com/office/officeart/2005/8/layout/hProcess7"/>
    <dgm:cxn modelId="{E863E882-1704-B341-9A4F-065D5FF81819}" srcId="{02FEE6D8-4B91-1A43-A1A9-40F00A30C427}" destId="{629F7DB8-AC5E-4742-965B-89CE7C14B126}" srcOrd="0" destOrd="0" parTransId="{45ED9D83-F67D-B04B-9E65-BD2B1CA06369}" sibTransId="{7926FAE4-1C8B-E649-A56F-81E39E9F3FBB}"/>
    <dgm:cxn modelId="{04D08DA7-012A-8146-BB93-F8438CEB89CC}" type="presOf" srcId="{B1C00587-4F7C-5E4C-94B6-2D5A0AE61CF6}" destId="{5D951209-FEE5-6B46-8ABC-4DCDD0092ED8}" srcOrd="0" destOrd="0" presId="urn:microsoft.com/office/officeart/2005/8/layout/hProcess7"/>
    <dgm:cxn modelId="{5A49ACCE-51B2-3C42-8D71-E08ED0FAF97F}" srcId="{EC1A8CF1-761F-834C-BE7B-7290AD90B1A8}" destId="{554CC43F-F12F-DA48-913C-6B10951DBAA0}" srcOrd="0" destOrd="0" parTransId="{C3E042FA-EA3C-5045-96D9-2FA529FFEF7E}" sibTransId="{3D3094C6-424C-B748-B851-B6E3108BE3AF}"/>
    <dgm:cxn modelId="{ABE79BD4-2AFC-3441-B438-FD702E86A9BB}" srcId="{159F98BE-D7D8-0B46-8580-DC605FDE2038}" destId="{B1C00587-4F7C-5E4C-94B6-2D5A0AE61CF6}" srcOrd="2" destOrd="0" parTransId="{2EF21239-772E-074D-ADE5-76746C64C863}" sibTransId="{8BB7B5C0-1F8C-CE4C-8F55-BE9FB34F6A3D}"/>
    <dgm:cxn modelId="{B88667D8-D7B0-1648-8C67-980C19A66187}" type="presOf" srcId="{77150AE9-B8CB-1E43-9489-A650F06E4FDF}" destId="{9DEB158B-7011-4A4F-B951-0610B96C6A53}" srcOrd="0" destOrd="0" presId="urn:microsoft.com/office/officeart/2005/8/layout/hProcess7"/>
    <dgm:cxn modelId="{0915E7AA-4919-4F45-BFBB-071718EC037C}" type="presParOf" srcId="{A8F62A76-512D-A448-9DF7-9D95A5A99A50}" destId="{C1080671-578B-E746-9792-0AACE4A12FC0}" srcOrd="0" destOrd="0" presId="urn:microsoft.com/office/officeart/2005/8/layout/hProcess7"/>
    <dgm:cxn modelId="{87701F21-9E8B-D641-B250-6C020FA56F3F}" type="presParOf" srcId="{C1080671-578B-E746-9792-0AACE4A12FC0}" destId="{CB90B508-AC51-B54B-921B-DA3BB8E512EB}" srcOrd="0" destOrd="0" presId="urn:microsoft.com/office/officeart/2005/8/layout/hProcess7"/>
    <dgm:cxn modelId="{FE254018-770A-5C4C-8A5E-F9FEC5C07C9D}" type="presParOf" srcId="{C1080671-578B-E746-9792-0AACE4A12FC0}" destId="{3960CFA4-5C0C-5A49-BC05-1F5447E7678F}" srcOrd="1" destOrd="0" presId="urn:microsoft.com/office/officeart/2005/8/layout/hProcess7"/>
    <dgm:cxn modelId="{22C76EFE-514B-924A-BE79-67AE177C5532}" type="presParOf" srcId="{C1080671-578B-E746-9792-0AACE4A12FC0}" destId="{6EB0B2C0-8EED-F549-B44B-FF7C46583784}" srcOrd="2" destOrd="0" presId="urn:microsoft.com/office/officeart/2005/8/layout/hProcess7"/>
    <dgm:cxn modelId="{0850ACCE-2648-224F-B5A2-6F577F6C8F27}" type="presParOf" srcId="{A8F62A76-512D-A448-9DF7-9D95A5A99A50}" destId="{B265E7D4-91D0-A24F-953E-99CD279E7C52}" srcOrd="1" destOrd="0" presId="urn:microsoft.com/office/officeart/2005/8/layout/hProcess7"/>
    <dgm:cxn modelId="{C8FEE842-1819-9D44-B5A3-5917E61209F2}" type="presParOf" srcId="{A8F62A76-512D-A448-9DF7-9D95A5A99A50}" destId="{BCF6A6F1-DD4E-9844-A496-651D0E7C07A9}" srcOrd="2" destOrd="0" presId="urn:microsoft.com/office/officeart/2005/8/layout/hProcess7"/>
    <dgm:cxn modelId="{8607A49C-7E1F-F241-BF93-0A3B2FECA01C}" type="presParOf" srcId="{BCF6A6F1-DD4E-9844-A496-651D0E7C07A9}" destId="{C37AB42D-2B13-414E-921C-1C8F36137436}" srcOrd="0" destOrd="0" presId="urn:microsoft.com/office/officeart/2005/8/layout/hProcess7"/>
    <dgm:cxn modelId="{2788E42A-52DB-3A43-BE7A-CD7C29351D42}" type="presParOf" srcId="{BCF6A6F1-DD4E-9844-A496-651D0E7C07A9}" destId="{D4191D8C-F11F-8047-9CD4-75F31EB97F2F}" srcOrd="1" destOrd="0" presId="urn:microsoft.com/office/officeart/2005/8/layout/hProcess7"/>
    <dgm:cxn modelId="{97275A10-676C-F144-910D-D886D2C5423D}" type="presParOf" srcId="{BCF6A6F1-DD4E-9844-A496-651D0E7C07A9}" destId="{AB969AF2-F37F-C249-BB6A-A79C772EADBE}" srcOrd="2" destOrd="0" presId="urn:microsoft.com/office/officeart/2005/8/layout/hProcess7"/>
    <dgm:cxn modelId="{3A40A99F-B26D-2643-B5BC-77BD0DC1A08C}" type="presParOf" srcId="{A8F62A76-512D-A448-9DF7-9D95A5A99A50}" destId="{2DD5F5A6-3AE8-594F-AD63-37579A3C0057}" srcOrd="3" destOrd="0" presId="urn:microsoft.com/office/officeart/2005/8/layout/hProcess7"/>
    <dgm:cxn modelId="{3287CD68-0A4A-E64B-A139-75699486BD05}" type="presParOf" srcId="{A8F62A76-512D-A448-9DF7-9D95A5A99A50}" destId="{14844A32-5009-FB42-BF67-9C5E6D777810}" srcOrd="4" destOrd="0" presId="urn:microsoft.com/office/officeart/2005/8/layout/hProcess7"/>
    <dgm:cxn modelId="{8952A5FE-C6EA-2148-927E-10C36E6C5746}" type="presParOf" srcId="{14844A32-5009-FB42-BF67-9C5E6D777810}" destId="{7F5567C8-5935-2442-9C59-27275AD96906}" srcOrd="0" destOrd="0" presId="urn:microsoft.com/office/officeart/2005/8/layout/hProcess7"/>
    <dgm:cxn modelId="{F131A331-1600-4543-9937-59B235290674}" type="presParOf" srcId="{14844A32-5009-FB42-BF67-9C5E6D777810}" destId="{EFF2F735-C654-104E-82BD-CE4498F36F3C}" srcOrd="1" destOrd="0" presId="urn:microsoft.com/office/officeart/2005/8/layout/hProcess7"/>
    <dgm:cxn modelId="{DD64F299-B150-A54E-B9CE-FAEE093ABA7A}" type="presParOf" srcId="{14844A32-5009-FB42-BF67-9C5E6D777810}" destId="{A1EB40F0-3333-A347-A096-4DD06037E21C}" srcOrd="2" destOrd="0" presId="urn:microsoft.com/office/officeart/2005/8/layout/hProcess7"/>
    <dgm:cxn modelId="{95B39888-3BBF-9640-A09D-5DACAC745CF0}" type="presParOf" srcId="{A8F62A76-512D-A448-9DF7-9D95A5A99A50}" destId="{A7C09759-F9D4-C34F-A398-E02F3EAF5378}" srcOrd="5" destOrd="0" presId="urn:microsoft.com/office/officeart/2005/8/layout/hProcess7"/>
    <dgm:cxn modelId="{1A57AE7A-BF1C-F844-AE12-528F80790F30}" type="presParOf" srcId="{A8F62A76-512D-A448-9DF7-9D95A5A99A50}" destId="{92549B62-2832-434E-B373-891C0C566A40}" srcOrd="6" destOrd="0" presId="urn:microsoft.com/office/officeart/2005/8/layout/hProcess7"/>
    <dgm:cxn modelId="{92371A50-C623-6A42-B6AD-B39C2C2EEFF9}" type="presParOf" srcId="{92549B62-2832-434E-B373-891C0C566A40}" destId="{C85184CF-99CB-6545-B388-0914CBA9A5F2}" srcOrd="0" destOrd="0" presId="urn:microsoft.com/office/officeart/2005/8/layout/hProcess7"/>
    <dgm:cxn modelId="{39B8CD35-7700-1D4D-8D2D-9BB88DB46B10}" type="presParOf" srcId="{92549B62-2832-434E-B373-891C0C566A40}" destId="{F4CF821A-C61A-2146-9890-5ED9F58D3C62}" srcOrd="1" destOrd="0" presId="urn:microsoft.com/office/officeart/2005/8/layout/hProcess7"/>
    <dgm:cxn modelId="{734C75FC-7CFA-0244-A18C-0C4CF3BF58DD}" type="presParOf" srcId="{92549B62-2832-434E-B373-891C0C566A40}" destId="{4AF08046-A142-224B-BA14-49D03A7B98A2}" srcOrd="2" destOrd="0" presId="urn:microsoft.com/office/officeart/2005/8/layout/hProcess7"/>
    <dgm:cxn modelId="{285C08B2-5473-454F-8EF5-80A9DF0ABAF2}" type="presParOf" srcId="{A8F62A76-512D-A448-9DF7-9D95A5A99A50}" destId="{099BF3EE-1C68-7043-9547-134037CF07B7}" srcOrd="7" destOrd="0" presId="urn:microsoft.com/office/officeart/2005/8/layout/hProcess7"/>
    <dgm:cxn modelId="{3198FDBD-C04A-6C46-BDAE-75D8FCE406F9}" type="presParOf" srcId="{A8F62A76-512D-A448-9DF7-9D95A5A99A50}" destId="{59AA755D-C025-424E-AC07-45CA3041604F}" srcOrd="8" destOrd="0" presId="urn:microsoft.com/office/officeart/2005/8/layout/hProcess7"/>
    <dgm:cxn modelId="{391F2717-A089-B544-95C2-7EC99A121B84}" type="presParOf" srcId="{59AA755D-C025-424E-AC07-45CA3041604F}" destId="{5D951209-FEE5-6B46-8ABC-4DCDD0092ED8}" srcOrd="0" destOrd="0" presId="urn:microsoft.com/office/officeart/2005/8/layout/hProcess7"/>
    <dgm:cxn modelId="{AFFAB6FC-0F1D-7C4B-8C2E-95FB04534148}" type="presParOf" srcId="{59AA755D-C025-424E-AC07-45CA3041604F}" destId="{15D319ED-E32F-2C40-B883-AFB5E5E51B1E}" srcOrd="1" destOrd="0" presId="urn:microsoft.com/office/officeart/2005/8/layout/hProcess7"/>
    <dgm:cxn modelId="{E04F3FF7-E3B1-064A-8B33-9D9D4825D376}" type="presParOf" srcId="{59AA755D-C025-424E-AC07-45CA3041604F}" destId="{9DEB158B-7011-4A4F-B951-0610B96C6A5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0B508-AC51-B54B-921B-DA3BB8E512EB}">
      <dsp:nvSpPr>
        <dsp:cNvPr id="0" name=""/>
        <dsp:cNvSpPr/>
      </dsp:nvSpPr>
      <dsp:spPr>
        <a:xfrm>
          <a:off x="557" y="597580"/>
          <a:ext cx="2397372" cy="287684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6200000">
        <a:off x="-939212" y="1537350"/>
        <a:ext cx="2359014" cy="479474"/>
      </dsp:txXfrm>
    </dsp:sp>
    <dsp:sp modelId="{6EB0B2C0-8EED-F549-B44B-FF7C46583784}">
      <dsp:nvSpPr>
        <dsp:cNvPr id="0" name=""/>
        <dsp:cNvSpPr/>
      </dsp:nvSpPr>
      <dsp:spPr>
        <a:xfrm>
          <a:off x="480031" y="597580"/>
          <a:ext cx="1786042" cy="28768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</a:t>
          </a:r>
        </a:p>
      </dsp:txBody>
      <dsp:txXfrm>
        <a:off x="480031" y="597580"/>
        <a:ext cx="1786042" cy="2876846"/>
      </dsp:txXfrm>
    </dsp:sp>
    <dsp:sp modelId="{7F5567C8-5935-2442-9C59-27275AD96906}">
      <dsp:nvSpPr>
        <dsp:cNvPr id="0" name=""/>
        <dsp:cNvSpPr/>
      </dsp:nvSpPr>
      <dsp:spPr>
        <a:xfrm>
          <a:off x="2481837" y="597580"/>
          <a:ext cx="2397372" cy="2876846"/>
        </a:xfrm>
        <a:prstGeom prst="roundRect">
          <a:avLst>
            <a:gd name="adj" fmla="val 5000"/>
          </a:avLst>
        </a:prstGeom>
        <a:solidFill>
          <a:schemeClr val="accent3">
            <a:hueOff val="-3067500"/>
            <a:satOff val="30782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6200000">
        <a:off x="1542067" y="1537350"/>
        <a:ext cx="2359014" cy="479474"/>
      </dsp:txXfrm>
    </dsp:sp>
    <dsp:sp modelId="{D4191D8C-F11F-8047-9CD4-75F31EB97F2F}">
      <dsp:nvSpPr>
        <dsp:cNvPr id="0" name=""/>
        <dsp:cNvSpPr/>
      </dsp:nvSpPr>
      <dsp:spPr>
        <a:xfrm rot="5400000">
          <a:off x="2282556" y="2882562"/>
          <a:ext cx="422534" cy="3596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B40F0-3333-A347-A096-4DD06037E21C}">
      <dsp:nvSpPr>
        <dsp:cNvPr id="0" name=""/>
        <dsp:cNvSpPr/>
      </dsp:nvSpPr>
      <dsp:spPr>
        <a:xfrm>
          <a:off x="2961311" y="597580"/>
          <a:ext cx="1786042" cy="28768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</a:t>
          </a:r>
        </a:p>
      </dsp:txBody>
      <dsp:txXfrm>
        <a:off x="2961311" y="597580"/>
        <a:ext cx="1786042" cy="2876846"/>
      </dsp:txXfrm>
    </dsp:sp>
    <dsp:sp modelId="{5D951209-FEE5-6B46-8ABC-4DCDD0092ED8}">
      <dsp:nvSpPr>
        <dsp:cNvPr id="0" name=""/>
        <dsp:cNvSpPr/>
      </dsp:nvSpPr>
      <dsp:spPr>
        <a:xfrm>
          <a:off x="4963117" y="597580"/>
          <a:ext cx="2397372" cy="2876846"/>
        </a:xfrm>
        <a:prstGeom prst="roundRect">
          <a:avLst>
            <a:gd name="adj" fmla="val 5000"/>
          </a:avLst>
        </a:prstGeom>
        <a:solidFill>
          <a:schemeClr val="accent3">
            <a:hueOff val="-6135001"/>
            <a:satOff val="61565"/>
            <a:lumOff val="-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6200000">
        <a:off x="4023347" y="1537350"/>
        <a:ext cx="2359014" cy="479474"/>
      </dsp:txXfrm>
    </dsp:sp>
    <dsp:sp modelId="{F4CF821A-C61A-2146-9890-5ED9F58D3C62}">
      <dsp:nvSpPr>
        <dsp:cNvPr id="0" name=""/>
        <dsp:cNvSpPr/>
      </dsp:nvSpPr>
      <dsp:spPr>
        <a:xfrm rot="5400000">
          <a:off x="4763837" y="2882562"/>
          <a:ext cx="422534" cy="3596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135001"/>
              <a:satOff val="61565"/>
              <a:lumOff val="-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B158B-7011-4A4F-B951-0610B96C6A53}">
      <dsp:nvSpPr>
        <dsp:cNvPr id="0" name=""/>
        <dsp:cNvSpPr/>
      </dsp:nvSpPr>
      <dsp:spPr>
        <a:xfrm>
          <a:off x="5442592" y="597580"/>
          <a:ext cx="1786042" cy="28768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CAREER</a:t>
          </a:r>
        </a:p>
      </dsp:txBody>
      <dsp:txXfrm>
        <a:off x="5442592" y="597580"/>
        <a:ext cx="1786042" cy="287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8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3" y="1861710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12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12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1" name="Google Shape;241;p1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12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2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2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1834" y="1151246"/>
            <a:ext cx="490565" cy="490565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37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AEDF1"/>
            </a:gs>
            <a:gs pos="25000">
              <a:srgbClr val="EBF3FF"/>
            </a:gs>
            <a:gs pos="50000">
              <a:srgbClr val="EEFAF4"/>
            </a:gs>
            <a:gs pos="76000">
              <a:srgbClr val="F6FAED"/>
            </a:gs>
            <a:gs pos="100000">
              <a:srgbClr val="FFF4EA"/>
            </a:gs>
          </a:gsLst>
          <a:lin ang="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09963"/>
            <a:ext cx="9144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ouble scribble">
  <p:cSld name="BLANK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11"/>
          <p:cNvGrpSpPr/>
          <p:nvPr/>
        </p:nvGrpSpPr>
        <p:grpSpPr>
          <a:xfrm>
            <a:off x="0" y="76197"/>
            <a:ext cx="9136444" cy="808889"/>
            <a:chOff x="0" y="1979997"/>
            <a:chExt cx="9136444" cy="808889"/>
          </a:xfrm>
        </p:grpSpPr>
        <p:pic>
          <p:nvPicPr>
            <p:cNvPr id="52" name="Google Shape;5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979997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4567943" y="2096469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1"/>
          <p:cNvGrpSpPr/>
          <p:nvPr/>
        </p:nvGrpSpPr>
        <p:grpSpPr>
          <a:xfrm>
            <a:off x="7" y="4246796"/>
            <a:ext cx="9136432" cy="820516"/>
            <a:chOff x="7" y="3167771"/>
            <a:chExt cx="9136432" cy="820516"/>
          </a:xfrm>
        </p:grpSpPr>
        <p:pic>
          <p:nvPicPr>
            <p:cNvPr id="55" name="Google Shape;5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7938" y="3167771"/>
              <a:ext cx="4568501" cy="54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" y="3443262"/>
              <a:ext cx="4569624" cy="54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1883227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2095131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cheyenne.arapahotelevision/videos/1487504018373814/?extid=CL-UNK-UNK-UNK-IOS_GK0T-GK1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Creating Your Own Pathway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CD3FD15-D4D2-7287-D79D-C62CEB2E1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10" r="-1" b="25721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4D878-5CD4-65B9-CDFC-E63A425256EB}"/>
              </a:ext>
            </a:extLst>
          </p:cNvPr>
          <p:cNvSpPr txBox="1"/>
          <p:nvPr/>
        </p:nvSpPr>
        <p:spPr>
          <a:xfrm>
            <a:off x="955497" y="7706"/>
            <a:ext cx="5748391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Originally from Lawrence, Kansas</a:t>
            </a:r>
          </a:p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Enrolled member of the Cheyenne and Arapaho, also Comanche, Kiowa and Kickapoo of Kansas</a:t>
            </a:r>
          </a:p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Employed with the Cheyenne and Arapaho Tribes 10 years this November</a:t>
            </a:r>
          </a:p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Alumni-Haskell Indian Nations University (BA), University of Central Oklahoma (Masters of Ed), Southeastern Oklahoma State University (Masters of N.A. Leadership)</a:t>
            </a:r>
          </a:p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Current Doctoral student majoring in Educational Leadership</a:t>
            </a:r>
          </a:p>
          <a:p>
            <a:pPr marL="285743" indent="-28574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Partnered with TEDNA for 7 years</a:t>
            </a:r>
          </a:p>
        </p:txBody>
      </p:sp>
    </p:spTree>
    <p:extLst>
      <p:ext uri="{BB962C8B-B14F-4D97-AF65-F5344CB8AC3E}">
        <p14:creationId xmlns:p14="http://schemas.microsoft.com/office/powerpoint/2010/main" val="219610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AD0D-7063-1E50-1D37-7F3DF32F5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200" y="2232806"/>
            <a:ext cx="3615600" cy="1165200"/>
          </a:xfrm>
        </p:spPr>
        <p:txBody>
          <a:bodyPr/>
          <a:lstStyle/>
          <a:p>
            <a:r>
              <a:rPr lang="en-US" dirty="0">
                <a:latin typeface="+mj-lt"/>
              </a:rPr>
              <a:t>TEDNA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CAMPS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9824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C728-B459-61D7-B6F2-619B24DB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607400"/>
            <a:ext cx="7493570" cy="1964350"/>
          </a:xfrm>
        </p:spPr>
        <p:txBody>
          <a:bodyPr/>
          <a:lstStyle/>
          <a:p>
            <a:r>
              <a:rPr lang="en-US" i="1" dirty="0">
                <a:latin typeface="+mj-lt"/>
              </a:rPr>
              <a:t>Academic Camp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Riverside Indian School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Anadarko Oklahoma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June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303F-4D87-50BE-42B0-B8C630F53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EF1AE-231E-3096-A047-B0C563197310}"/>
              </a:ext>
            </a:extLst>
          </p:cNvPr>
          <p:cNvSpPr txBox="1"/>
          <p:nvPr/>
        </p:nvSpPr>
        <p:spPr>
          <a:xfrm>
            <a:off x="855300" y="2937510"/>
            <a:ext cx="325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https://vimeo.com/718832270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9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C728-B459-61D7-B6F2-619B24DB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2175450"/>
            <a:ext cx="7433400" cy="396300"/>
          </a:xfrm>
        </p:spPr>
        <p:txBody>
          <a:bodyPr/>
          <a:lstStyle/>
          <a:p>
            <a:r>
              <a:rPr lang="en-US" i="1" dirty="0">
                <a:latin typeface="+mj-lt"/>
              </a:rPr>
              <a:t>Cultural Camp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Sovereign Community School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Oklahoma City, Oklahoma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June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303F-4D87-50BE-42B0-B8C630F53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B9216-A835-034C-E68F-23A6611FA04C}"/>
              </a:ext>
            </a:extLst>
          </p:cNvPr>
          <p:cNvSpPr txBox="1"/>
          <p:nvPr/>
        </p:nvSpPr>
        <p:spPr>
          <a:xfrm>
            <a:off x="1033975" y="295507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TEDNA SOVEREIGN.mov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9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C728-B459-61D7-B6F2-619B24DB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0" y="2265060"/>
            <a:ext cx="7433400" cy="396300"/>
          </a:xfrm>
        </p:spPr>
        <p:txBody>
          <a:bodyPr/>
          <a:lstStyle/>
          <a:p>
            <a:r>
              <a:rPr lang="en-US" i="1" dirty="0">
                <a:latin typeface="+mj-lt"/>
              </a:rPr>
              <a:t>Academic Camp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College of Muscogee Nation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Okmulgee, Oklahoma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June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303F-4D87-50BE-42B0-B8C630F53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0F6A5-850A-3323-CD85-E56A5A7B7C08}"/>
              </a:ext>
            </a:extLst>
          </p:cNvPr>
          <p:cNvSpPr txBox="1"/>
          <p:nvPr/>
        </p:nvSpPr>
        <p:spPr>
          <a:xfrm>
            <a:off x="998806" y="2897945"/>
            <a:ext cx="676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hlinkClick r:id="rId2"/>
              </a:rPr>
              <a:t>https://www.facebook.com/cheyenne.arapahotelevision/videos/1487504018373814/?extid=CL-UNK-UNK-UNK-IOS_GK0T-GK1C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906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4CF69-1E16-B389-7FC3-1B92F9438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65E6E-554A-414A-1C83-4DBAFA81660E}"/>
              </a:ext>
            </a:extLst>
          </p:cNvPr>
          <p:cNvSpPr/>
          <p:nvPr/>
        </p:nvSpPr>
        <p:spPr>
          <a:xfrm>
            <a:off x="787180" y="1367624"/>
            <a:ext cx="788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ICE BREAKER</a:t>
            </a:r>
          </a:p>
        </p:txBody>
      </p:sp>
    </p:spTree>
    <p:extLst>
      <p:ext uri="{BB962C8B-B14F-4D97-AF65-F5344CB8AC3E}">
        <p14:creationId xmlns:p14="http://schemas.microsoft.com/office/powerpoint/2010/main" val="53154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3397-DDA8-5CCC-AFD4-9678E542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Rep the room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E52C0-DCE9-A580-D1A0-E2B09BB4D5D0}"/>
              </a:ext>
            </a:extLst>
          </p:cNvPr>
          <p:cNvSpPr txBox="1"/>
          <p:nvPr/>
        </p:nvSpPr>
        <p:spPr>
          <a:xfrm>
            <a:off x="1844346" y="1146824"/>
            <a:ext cx="3729519" cy="222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Classmen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Region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Athletes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19477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848097" y="1737363"/>
            <a:ext cx="7433400" cy="814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 dirty="0">
                <a:solidFill>
                  <a:schemeClr val="lt1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Who are you?</a:t>
            </a:r>
            <a:endParaRPr sz="6000" i="1" dirty="0">
              <a:solidFill>
                <a:schemeClr val="lt1"/>
              </a:solidFill>
              <a:latin typeface="Cavolini" panose="020B0604020202020204" pitchFamily="34" charset="0"/>
              <a:cs typeface="Cavolini" panose="020B0604020202020204" pitchFamily="34" charset="0"/>
            </a:endParaRPr>
          </a:p>
        </p:txBody>
      </p:sp>
      <p:sp>
        <p:nvSpPr>
          <p:cNvPr id="112" name="Google Shape;112;p18"/>
          <p:cNvSpPr/>
          <p:nvPr/>
        </p:nvSpPr>
        <p:spPr>
          <a:xfrm rot="2143861">
            <a:off x="593376" y="331356"/>
            <a:ext cx="221092" cy="21110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rot="4841034">
            <a:off x="8298982" y="235399"/>
            <a:ext cx="335591" cy="32046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rot="2144043">
            <a:off x="8638740" y="842319"/>
            <a:ext cx="134456" cy="12838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rot="3423587">
            <a:off x="269746" y="2690638"/>
            <a:ext cx="134413" cy="12840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ME </a:t>
            </a:r>
            <a:br>
              <a:rPr lang="en" dirty="0">
                <a:latin typeface="+mj-lt"/>
              </a:rPr>
            </a:br>
            <a:r>
              <a:rPr lang="en" dirty="0">
                <a:latin typeface="+mj-lt"/>
              </a:rPr>
              <a:t>POSTER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97585" y="1074655"/>
            <a:ext cx="8191892" cy="24792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latin typeface="+mj-lt"/>
              </a:rPr>
              <a:t>College and Career Goal Setting and Understanding Self-Identity</a:t>
            </a:r>
            <a:endParaRPr sz="4000" dirty="0">
              <a:latin typeface="+mj-lt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52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58D-3F0B-C4CB-EA13-7D12902E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53" y="230103"/>
            <a:ext cx="7433400" cy="396300"/>
          </a:xfrm>
        </p:spPr>
        <p:txBody>
          <a:bodyPr/>
          <a:lstStyle/>
          <a:p>
            <a:r>
              <a:rPr lang="en-US" dirty="0">
                <a:latin typeface="+mj-lt"/>
              </a:rPr>
              <a:t>Divide the Poster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F5159-D34F-5DC9-1FA0-407F49914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53" y="626403"/>
            <a:ext cx="4376658" cy="396300"/>
          </a:xfrm>
        </p:spPr>
        <p:txBody>
          <a:bodyPr/>
          <a:lstStyle/>
          <a:p>
            <a:r>
              <a:rPr lang="en-US" dirty="0"/>
              <a:t>3 sections: College/ME/Career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687B8-7632-C01E-1A61-D9AFA9A198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A3F3AD8-6038-5E36-88E4-9E38D308F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732447"/>
              </p:ext>
            </p:extLst>
          </p:nvPr>
        </p:nvGraphicFramePr>
        <p:xfrm>
          <a:off x="783739" y="1022703"/>
          <a:ext cx="7361047" cy="407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8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Tribe(S)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Grade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Location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Sibilings</a:t>
            </a:r>
            <a:r>
              <a:rPr lang="en-US" b="1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Big on family?</a:t>
            </a:r>
            <a:endParaRPr b="1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3265094" y="1201550"/>
            <a:ext cx="3473100" cy="24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Traditional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Dance/Sing?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Favroite</a:t>
            </a:r>
            <a:r>
              <a:rPr lang="en-US" b="1" dirty="0"/>
              <a:t> Color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Favorite Sport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Favorite Team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Favorite Song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Favorite Movie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3E105-ED81-6590-4304-58B6098E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+mj-lt"/>
              </a:rPr>
              <a:t>“ME”</a:t>
            </a:r>
          </a:p>
        </p:txBody>
      </p:sp>
      <p:sp>
        <p:nvSpPr>
          <p:cNvPr id="11" name="Google Shape;123;p19">
            <a:extLst>
              <a:ext uri="{FF2B5EF4-FFF2-40B4-BE49-F238E27FC236}">
                <a16:creationId xmlns:a16="http://schemas.microsoft.com/office/drawing/2014/main" id="{A3379D21-ACD6-6BB1-4296-DCC52444C990}"/>
              </a:ext>
            </a:extLst>
          </p:cNvPr>
          <p:cNvSpPr txBox="1">
            <a:spLocks/>
          </p:cNvSpPr>
          <p:nvPr/>
        </p:nvSpPr>
        <p:spPr>
          <a:xfrm>
            <a:off x="5435801" y="1201550"/>
            <a:ext cx="3473100" cy="2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ria Sans Light"/>
              <a:buChar char="●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ria Sans Light"/>
              <a:buChar char="○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ria Sans Light"/>
              <a:buChar char="■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ans Light"/>
              <a:buChar char="●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ans Light"/>
              <a:buChar char="○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ans Light"/>
              <a:buChar char="■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ans Light"/>
              <a:buChar char="●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ans Light"/>
              <a:buChar char="○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Inria Sans Light"/>
              <a:buChar char="■"/>
              <a:defRPr sz="20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buFont typeface="Inria Sans Light"/>
              <a:buNone/>
            </a:pPr>
            <a:r>
              <a:rPr lang="en-US" b="1" dirty="0"/>
              <a:t>Talkative</a:t>
            </a:r>
          </a:p>
          <a:p>
            <a:pPr marL="0" indent="0">
              <a:buFont typeface="Inria Sans Light"/>
              <a:buNone/>
            </a:pPr>
            <a:r>
              <a:rPr lang="en-US" b="1" dirty="0"/>
              <a:t>Laid back</a:t>
            </a:r>
          </a:p>
          <a:p>
            <a:pPr marL="0" indent="0">
              <a:buFont typeface="Inria Sans Light"/>
              <a:buNone/>
            </a:pPr>
            <a:r>
              <a:rPr lang="en-US" b="1" dirty="0"/>
              <a:t>Athletic</a:t>
            </a:r>
          </a:p>
          <a:p>
            <a:pPr marL="0" indent="0">
              <a:buFont typeface="Inria Sans Light"/>
              <a:buNone/>
            </a:pPr>
            <a:r>
              <a:rPr lang="en-US" b="1" dirty="0"/>
              <a:t>Places you traveled</a:t>
            </a:r>
          </a:p>
          <a:p>
            <a:pPr marL="0" indent="0">
              <a:buFont typeface="Inria Sans Light"/>
              <a:buNone/>
            </a:pPr>
            <a:r>
              <a:rPr lang="en-US" b="1" dirty="0"/>
              <a:t>Favorite Vacation</a:t>
            </a:r>
          </a:p>
          <a:p>
            <a:pPr marL="0" indent="0">
              <a:buFont typeface="Inria Sans Light"/>
              <a:buNone/>
            </a:pPr>
            <a:r>
              <a:rPr lang="en-US" b="1" dirty="0"/>
              <a:t>How many Unity Conferences have you attended?</a:t>
            </a:r>
          </a:p>
          <a:p>
            <a:pPr marL="0" indent="0">
              <a:buFont typeface="Inria Sans Light"/>
              <a:buNone/>
            </a:pPr>
            <a:endParaRPr lang="en-US" b="1" dirty="0"/>
          </a:p>
          <a:p>
            <a:pPr marL="0" indent="0">
              <a:buFont typeface="Inria Sans Light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8668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+mj-lt"/>
              </a:rPr>
              <a:t>College</a:t>
            </a:r>
            <a:endParaRPr sz="6000" dirty="0">
              <a:latin typeface="+mj-l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46417" y="74084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Where would you go?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Name/Location/Colors/Mascots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2196036" y="1928806"/>
            <a:ext cx="1978503" cy="1302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would you study?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Major/Clubs/Sports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3"/>
          </p:nvPr>
        </p:nvSpPr>
        <p:spPr>
          <a:xfrm>
            <a:off x="4503380" y="191200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Why do you want to go there?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Family legacy/On the other side of the country/ Local/ Major friendly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7" name="Google Shape;131;p20">
            <a:extLst>
              <a:ext uri="{FF2B5EF4-FFF2-40B4-BE49-F238E27FC236}">
                <a16:creationId xmlns:a16="http://schemas.microsoft.com/office/drawing/2014/main" id="{B9A14AEF-80C5-7438-CCFD-6D841CF847A9}"/>
              </a:ext>
            </a:extLst>
          </p:cNvPr>
          <p:cNvSpPr txBox="1">
            <a:spLocks/>
          </p:cNvSpPr>
          <p:nvPr/>
        </p:nvSpPr>
        <p:spPr>
          <a:xfrm>
            <a:off x="6819080" y="750196"/>
            <a:ext cx="1978503" cy="130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ria Sans Light"/>
              <a:buChar char="●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ria Sans Light"/>
              <a:buChar char="○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ria Sans Light"/>
              <a:buChar char="■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●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○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■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●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○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Inria Sans Light"/>
              <a:buChar char="■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buFont typeface="Inria Sans Light"/>
              <a:buNone/>
            </a:pPr>
            <a:r>
              <a:rPr lang="en-US" b="1" dirty="0"/>
              <a:t>Undecided?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Font typeface="Inria Sans Light"/>
              <a:buNone/>
            </a:pPr>
            <a:r>
              <a:rPr lang="en-US" dirty="0"/>
              <a:t>What are your post graduation plans?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12052" y="682379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+mj-lt"/>
              </a:rPr>
              <a:t>Career</a:t>
            </a:r>
            <a:endParaRPr sz="6000" dirty="0">
              <a:latin typeface="+mj-l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33781" y="1710433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Career 1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If you could work anywhere tomorrow, what would you be?</a:t>
            </a:r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3170902" y="1638871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Career 2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If you could develop a career over time, what would you do?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3"/>
          </p:nvPr>
        </p:nvSpPr>
        <p:spPr>
          <a:xfrm>
            <a:off x="5973000" y="1638871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Career 3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What is your dream job and where is it located?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75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FA50-9E20-570B-8936-01CE41B5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+mj-lt"/>
              </a:rPr>
              <a:t>Life Goals-ME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888BA-A562-AEB4-E9FE-F1FA7AEB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003700"/>
            <a:ext cx="7433400" cy="2585700"/>
          </a:xfrm>
        </p:spPr>
        <p:txBody>
          <a:bodyPr/>
          <a:lstStyle/>
          <a:p>
            <a:r>
              <a:rPr lang="en-US" dirty="0"/>
              <a:t>Name 3 life goals you want to reach in your lifetime</a:t>
            </a:r>
          </a:p>
          <a:p>
            <a:pPr lvl="1"/>
            <a:r>
              <a:rPr lang="en-US" dirty="0"/>
              <a:t>Examples: Travel to a foreign country, Learn a new language, Skydive, Swim with Whales, Forrest Gump run through the US, Invent a new flying sneaker….</a:t>
            </a:r>
          </a:p>
          <a:p>
            <a:pPr marL="533400" lvl="1" indent="0">
              <a:buNone/>
            </a:pPr>
            <a:r>
              <a:rPr lang="en-US" dirty="0"/>
              <a:t>Possibilities are endless…This is your story.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876B4-0F17-83FA-9AA6-F115639CF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484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>
            <a:spLocks noGrp="1"/>
          </p:cNvSpPr>
          <p:nvPr>
            <p:ph type="ctrTitle"/>
          </p:nvPr>
        </p:nvSpPr>
        <p:spPr>
          <a:xfrm>
            <a:off x="2764200" y="1989150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endParaRPr sz="6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696698" y="2065828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+mj-lt"/>
              </a:rPr>
              <a:t>Number 1 </a:t>
            </a:r>
            <a:br>
              <a:rPr lang="en" dirty="0">
                <a:solidFill>
                  <a:schemeClr val="accent3"/>
                </a:solidFill>
                <a:latin typeface="+mj-lt"/>
              </a:rPr>
            </a:br>
            <a:r>
              <a:rPr lang="en" dirty="0">
                <a:solidFill>
                  <a:schemeClr val="accent3"/>
                </a:solidFill>
                <a:latin typeface="+mj-lt"/>
              </a:rPr>
              <a:t>Rule</a:t>
            </a:r>
            <a:endParaRPr dirty="0">
              <a:solidFill>
                <a:schemeClr val="accent3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RESPECT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E54D8-45F5-5884-0DBF-B007C61033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6" descr="Image result for learning something new clipart">
            <a:extLst>
              <a:ext uri="{FF2B5EF4-FFF2-40B4-BE49-F238E27FC236}">
                <a16:creationId xmlns:a16="http://schemas.microsoft.com/office/drawing/2014/main" id="{B6CEDD5B-58B4-BACF-6233-E5616613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32" y="1040809"/>
            <a:ext cx="3412826" cy="25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1B2FB2-04C0-E780-CC02-7CD08567803B}"/>
              </a:ext>
            </a:extLst>
          </p:cNvPr>
          <p:cNvSpPr txBox="1">
            <a:spLocks/>
          </p:cNvSpPr>
          <p:nvPr/>
        </p:nvSpPr>
        <p:spPr>
          <a:xfrm>
            <a:off x="125642" y="653781"/>
            <a:ext cx="5936867" cy="9356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99C2E2-CE84-D3ED-2C0D-A0D35079DB5A}"/>
              </a:ext>
            </a:extLst>
          </p:cNvPr>
          <p:cNvSpPr txBox="1">
            <a:spLocks/>
          </p:cNvSpPr>
          <p:nvPr/>
        </p:nvSpPr>
        <p:spPr>
          <a:xfrm>
            <a:off x="1622067" y="1589450"/>
            <a:ext cx="4094922" cy="265654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Introductions</a:t>
            </a:r>
          </a:p>
          <a:p>
            <a:r>
              <a:rPr lang="en-US" sz="2000" dirty="0">
                <a:latin typeface="+mn-lt"/>
              </a:rPr>
              <a:t>	What is TEDNA ACE</a:t>
            </a:r>
          </a:p>
          <a:p>
            <a:r>
              <a:rPr lang="en-US" sz="2000" dirty="0">
                <a:latin typeface="+mn-lt"/>
              </a:rPr>
              <a:t>	Who is Tashina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TEDNA Video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Ice Breaker- Rep the Room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ME Poster</a:t>
            </a:r>
          </a:p>
        </p:txBody>
      </p:sp>
    </p:spTree>
    <p:extLst>
      <p:ext uri="{BB962C8B-B14F-4D97-AF65-F5344CB8AC3E}">
        <p14:creationId xmlns:p14="http://schemas.microsoft.com/office/powerpoint/2010/main" val="26261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rgbClr val="45818E"/>
                </a:solidFill>
              </a:rPr>
              <a:t>“</a:t>
            </a:r>
            <a:r>
              <a:rPr lang="en" dirty="0">
                <a:latin typeface="+mj-lt"/>
              </a:rPr>
              <a:t>There are two important dates in your life, the day you were born, and the day you realize why</a:t>
            </a:r>
            <a:r>
              <a:rPr lang="en" dirty="0">
                <a:solidFill>
                  <a:srgbClr val="6D9EEB"/>
                </a:solidFill>
                <a:latin typeface="+mj-lt"/>
              </a:rPr>
              <a:t>”</a:t>
            </a:r>
            <a:r>
              <a:rPr lang="en" dirty="0">
                <a:latin typeface="+mj-lt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latin typeface="+mj-lt"/>
              </a:rPr>
              <a:t>~</a:t>
            </a:r>
            <a:r>
              <a:rPr lang="en">
                <a:latin typeface="+mj-lt"/>
              </a:rPr>
              <a:t>Mark Twain</a:t>
            </a:r>
            <a:endParaRPr lang="en" dirty="0">
              <a:latin typeface="+mj-lt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3200" dirty="0">
                <a:latin typeface="+mj-lt"/>
              </a:rPr>
              <a:t>What is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TEDNA-ACE?</a:t>
            </a:r>
            <a:endParaRPr sz="32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AFF4A-358C-7D4E-B29B-BEB3E2541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7</a:t>
            </a:fld>
            <a:endParaRPr lang="en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B58EFD-B64E-D14E-A455-15D278DC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96" y="770451"/>
            <a:ext cx="2473900" cy="24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4EE9022-6CE1-8146-8306-C594EB51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58" y="3020076"/>
            <a:ext cx="1892502" cy="18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D310CB1-8D7D-BA46-81C9-C7D8FD01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54" y="3020077"/>
            <a:ext cx="1757505" cy="1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FB0896-2984-B34E-A506-5B14CE9F6DAA}"/>
              </a:ext>
            </a:extLst>
          </p:cNvPr>
          <p:cNvSpPr/>
          <p:nvPr/>
        </p:nvSpPr>
        <p:spPr>
          <a:xfrm>
            <a:off x="684103" y="337996"/>
            <a:ext cx="5489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grant was awarded in October of 2020 and is partnered with four tribal nations.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0A49337-FE4D-DB45-B34E-8314EDBE4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30" y="1131485"/>
            <a:ext cx="2177827" cy="17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1FE8C-405D-8F47-C607-5C2B9EB158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69037E5F-8DA5-E219-0314-344A6EBA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6" y="589524"/>
            <a:ext cx="5285935" cy="3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 idx="4294967295"/>
          </p:nvPr>
        </p:nvSpPr>
        <p:spPr>
          <a:xfrm>
            <a:off x="3436825" y="705075"/>
            <a:ext cx="5128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6"/>
                </a:solidFill>
              </a:rPr>
              <a:t>Hello!</a:t>
            </a:r>
            <a:endParaRPr sz="9600" dirty="0">
              <a:solidFill>
                <a:schemeClr val="accent6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4294967295"/>
          </p:nvPr>
        </p:nvSpPr>
        <p:spPr>
          <a:xfrm>
            <a:off x="3436825" y="1904700"/>
            <a:ext cx="51282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Tashina Tahdooahnippah, M.Ed.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/>
              <a:t>TEDNA ACE- Senior Education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/>
              <a:t>Cheyenne and Arapaho Tribes of Oklahoma</a:t>
            </a:r>
            <a:endParaRPr sz="2000" b="1" dirty="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/>
          <a:srcRect t="12625" b="12625"/>
          <a:stretch/>
        </p:blipFill>
        <p:spPr>
          <a:xfrm>
            <a:off x="454725" y="561387"/>
            <a:ext cx="2679950" cy="26069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506</Words>
  <Application>Microsoft Macintosh PowerPoint</Application>
  <PresentationFormat>On-screen Show (16:9)</PresentationFormat>
  <Paragraphs>105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Inria Sans Light</vt:lpstr>
      <vt:lpstr>Cavolini</vt:lpstr>
      <vt:lpstr>Damion</vt:lpstr>
      <vt:lpstr>Arvo</vt:lpstr>
      <vt:lpstr>Sebastian template</vt:lpstr>
      <vt:lpstr>Creating Your Own Pathway</vt:lpstr>
      <vt:lpstr>PowerPoint Presentation</vt:lpstr>
      <vt:lpstr>Number 1  Rule RESPECT</vt:lpstr>
      <vt:lpstr>PowerPoint Presentation</vt:lpstr>
      <vt:lpstr>PowerPoint Presentation</vt:lpstr>
      <vt:lpstr>What is  TEDNA-ACE?</vt:lpstr>
      <vt:lpstr>PowerPoint Presentation</vt:lpstr>
      <vt:lpstr>PowerPoint Presentation</vt:lpstr>
      <vt:lpstr>Hello!</vt:lpstr>
      <vt:lpstr>PowerPoint Presentation</vt:lpstr>
      <vt:lpstr>PowerPoint Presentation</vt:lpstr>
      <vt:lpstr>TEDNA CAMPS 2022</vt:lpstr>
      <vt:lpstr>Academic Camp Riverside Indian School Anadarko Oklahoma June 2022</vt:lpstr>
      <vt:lpstr>Cultural Camp Sovereign Community School Oklahoma City, Oklahoma June 2022</vt:lpstr>
      <vt:lpstr>Academic Camp College of Muscogee Nation Okmulgee, Oklahoma June 2022</vt:lpstr>
      <vt:lpstr>PowerPoint Presentation</vt:lpstr>
      <vt:lpstr>Rep the room</vt:lpstr>
      <vt:lpstr>Who are you?</vt:lpstr>
      <vt:lpstr>ME  POSTER</vt:lpstr>
      <vt:lpstr>Divide the Poster</vt:lpstr>
      <vt:lpstr>“ME”</vt:lpstr>
      <vt:lpstr>College</vt:lpstr>
      <vt:lpstr>Career</vt:lpstr>
      <vt:lpstr>Life Goals-ME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tashina tahdooahnippah</cp:lastModifiedBy>
  <cp:revision>9</cp:revision>
  <dcterms:modified xsi:type="dcterms:W3CDTF">2022-07-11T14:34:38Z</dcterms:modified>
</cp:coreProperties>
</file>